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35" r:id="rId1"/>
    <p:sldMasterId id="2147483725" r:id="rId2"/>
    <p:sldMasterId id="2147483732" r:id="rId3"/>
  </p:sldMasterIdLst>
  <p:notesMasterIdLst>
    <p:notesMasterId r:id="rId16"/>
  </p:notesMasterIdLst>
  <p:handoutMasterIdLst>
    <p:handoutMasterId r:id="rId17"/>
  </p:handoutMasterIdLst>
  <p:sldIdLst>
    <p:sldId id="459" r:id="rId4"/>
    <p:sldId id="438" r:id="rId5"/>
    <p:sldId id="460" r:id="rId6"/>
    <p:sldId id="450" r:id="rId7"/>
    <p:sldId id="451" r:id="rId8"/>
    <p:sldId id="452" r:id="rId9"/>
    <p:sldId id="453" r:id="rId10"/>
    <p:sldId id="454" r:id="rId11"/>
    <p:sldId id="455" r:id="rId12"/>
    <p:sldId id="456" r:id="rId13"/>
    <p:sldId id="457" r:id="rId14"/>
    <p:sldId id="45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guide id="3" orient="horz" pos="3113"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828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04" autoAdjust="0"/>
    <p:restoredTop sz="96320"/>
  </p:normalViewPr>
  <p:slideViewPr>
    <p:cSldViewPr snapToObjects="1">
      <p:cViewPr varScale="1">
        <p:scale>
          <a:sx n="143" d="100"/>
          <a:sy n="143" d="100"/>
        </p:scale>
        <p:origin x="-112" y="-704"/>
      </p:cViewPr>
      <p:guideLst>
        <p:guide orient="horz" pos="2160"/>
        <p:guide orient="horz" pos="3113"/>
        <p:guide pos="3840"/>
      </p:guideLst>
    </p:cSldViewPr>
  </p:slideViewPr>
  <p:notesTextViewPr>
    <p:cViewPr>
      <p:scale>
        <a:sx n="1" d="1"/>
        <a:sy n="1" d="1"/>
      </p:scale>
      <p:origin x="0" y="0"/>
    </p:cViewPr>
  </p:notesTextViewPr>
  <p:sorterViewPr>
    <p:cViewPr>
      <p:scale>
        <a:sx n="150" d="100"/>
        <a:sy n="150" d="100"/>
      </p:scale>
      <p:origin x="0" y="0"/>
    </p:cViewPr>
  </p:sorterViewPr>
  <p:notesViewPr>
    <p:cSldViewPr snapToObjects="1" showGuides="1">
      <p:cViewPr varScale="1">
        <p:scale>
          <a:sx n="168" d="100"/>
          <a:sy n="168" d="100"/>
        </p:scale>
        <p:origin x="5432" y="21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 xmlns:a16="http://schemas.microsoft.com/office/drawing/2014/main" id="{247FE80D-BEB0-044C-81CD-C39F6AE1169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latin typeface="Georgia" panose="02040502050405020303" pitchFamily="18" charset="0"/>
            </a:endParaRPr>
          </a:p>
        </p:txBody>
      </p:sp>
      <p:sp>
        <p:nvSpPr>
          <p:cNvPr id="3" name="Datumsplatzhalter 2">
            <a:extLst>
              <a:ext uri="{FF2B5EF4-FFF2-40B4-BE49-F238E27FC236}">
                <a16:creationId xmlns="" xmlns:a16="http://schemas.microsoft.com/office/drawing/2014/main" id="{722B825B-F01F-7945-B86E-F0024501B62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245D2-2E3C-8A4E-91F3-3D9F0AA055B8}" type="datetimeFigureOut">
              <a:rPr lang="de-DE" smtClean="0">
                <a:latin typeface="Georgia" panose="02040502050405020303" pitchFamily="18" charset="0"/>
              </a:rPr>
              <a:t>23.01.22</a:t>
            </a:fld>
            <a:endParaRPr lang="de-DE" dirty="0">
              <a:latin typeface="Georgia" panose="02040502050405020303" pitchFamily="18" charset="0"/>
            </a:endParaRPr>
          </a:p>
        </p:txBody>
      </p:sp>
      <p:sp>
        <p:nvSpPr>
          <p:cNvPr id="4" name="Fußzeilenplatzhalter 3">
            <a:extLst>
              <a:ext uri="{FF2B5EF4-FFF2-40B4-BE49-F238E27FC236}">
                <a16:creationId xmlns="" xmlns:a16="http://schemas.microsoft.com/office/drawing/2014/main" id="{FBCD0EA4-E242-3A4A-AEE5-3FDEF41A5B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latin typeface="Georgia" panose="02040502050405020303" pitchFamily="18" charset="0"/>
            </a:endParaRPr>
          </a:p>
        </p:txBody>
      </p:sp>
      <p:sp>
        <p:nvSpPr>
          <p:cNvPr id="5" name="Foliennummernplatzhalter 4">
            <a:extLst>
              <a:ext uri="{FF2B5EF4-FFF2-40B4-BE49-F238E27FC236}">
                <a16:creationId xmlns="" xmlns:a16="http://schemas.microsoft.com/office/drawing/2014/main" id="{A961BE9A-26D2-3347-9442-24227BC4F6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8A608D-70F2-8445-83FA-686C09ED1FBC}" type="slidenum">
              <a:rPr lang="de-DE" smtClean="0">
                <a:latin typeface="Georgia" panose="02040502050405020303" pitchFamily="18" charset="0"/>
              </a:rPr>
              <a:t>‹Nr.›</a:t>
            </a:fld>
            <a:endParaRPr lang="de-DE" dirty="0">
              <a:latin typeface="Georgia" panose="02040502050405020303" pitchFamily="18" charset="0"/>
            </a:endParaRPr>
          </a:p>
        </p:txBody>
      </p:sp>
    </p:spTree>
    <p:extLst>
      <p:ext uri="{BB962C8B-B14F-4D97-AF65-F5344CB8AC3E}">
        <p14:creationId xmlns:p14="http://schemas.microsoft.com/office/powerpoint/2010/main" val="19075175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Georgia" panose="02040502050405020303" pitchFamily="18" charset="0"/>
              </a:defRPr>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Georgia" panose="02040502050405020303" pitchFamily="18" charset="0"/>
              </a:defRPr>
            </a:lvl1pPr>
          </a:lstStyle>
          <a:p>
            <a:fld id="{33B5871C-227B-D348-B1F7-7C41A61BB763}" type="datetimeFigureOut">
              <a:rPr lang="de-DE" smtClean="0"/>
              <a:pPr/>
              <a:t>23.01.22</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Georgia" panose="02040502050405020303" pitchFamily="18" charset="0"/>
              </a:defRPr>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Georgia" panose="02040502050405020303" pitchFamily="18" charset="0"/>
              </a:defRPr>
            </a:lvl1pPr>
          </a:lstStyle>
          <a:p>
            <a:fld id="{3CC3300E-36AD-054F-B1C7-FFE7AEAEC23F}" type="slidenum">
              <a:rPr lang="de-DE" smtClean="0"/>
              <a:pPr/>
              <a:t>‹Nr.›</a:t>
            </a:fld>
            <a:endParaRPr lang="de-DE" dirty="0"/>
          </a:p>
        </p:txBody>
      </p:sp>
    </p:spTree>
    <p:extLst>
      <p:ext uri="{BB962C8B-B14F-4D97-AF65-F5344CB8AC3E}">
        <p14:creationId xmlns:p14="http://schemas.microsoft.com/office/powerpoint/2010/main" val="42120339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b="0" i="0" kern="1200">
        <a:solidFill>
          <a:schemeClr val="tx1"/>
        </a:solidFill>
        <a:latin typeface="Georgia" panose="02040502050405020303" pitchFamily="18" charset="0"/>
        <a:ea typeface="+mn-ea"/>
        <a:cs typeface="+mn-cs"/>
      </a:defRPr>
    </a:lvl1pPr>
    <a:lvl2pPr marL="457200" algn="l" defTabSz="914400" rtl="0" eaLnBrk="1" latinLnBrk="0" hangingPunct="1">
      <a:defRPr sz="1200" b="0" i="0" kern="1200">
        <a:solidFill>
          <a:schemeClr val="tx1"/>
        </a:solidFill>
        <a:latin typeface="Georgia" panose="02040502050405020303" pitchFamily="18" charset="0"/>
        <a:ea typeface="+mn-ea"/>
        <a:cs typeface="+mn-cs"/>
      </a:defRPr>
    </a:lvl2pPr>
    <a:lvl3pPr marL="914400" algn="l" defTabSz="914400" rtl="0" eaLnBrk="1" latinLnBrk="0" hangingPunct="1">
      <a:defRPr sz="1200" b="0" i="0" kern="1200">
        <a:solidFill>
          <a:schemeClr val="tx1"/>
        </a:solidFill>
        <a:latin typeface="Georgia" panose="02040502050405020303" pitchFamily="18" charset="0"/>
        <a:ea typeface="+mn-ea"/>
        <a:cs typeface="+mn-cs"/>
      </a:defRPr>
    </a:lvl3pPr>
    <a:lvl4pPr marL="1371600" algn="l" defTabSz="914400" rtl="0" eaLnBrk="1" latinLnBrk="0" hangingPunct="1">
      <a:defRPr sz="1200" b="0" i="0" kern="1200">
        <a:solidFill>
          <a:schemeClr val="tx1"/>
        </a:solidFill>
        <a:latin typeface="Georgia" panose="02040502050405020303" pitchFamily="18" charset="0"/>
        <a:ea typeface="+mn-ea"/>
        <a:cs typeface="+mn-cs"/>
      </a:defRPr>
    </a:lvl4pPr>
    <a:lvl5pPr marL="1828800" algn="l" defTabSz="914400" rtl="0" eaLnBrk="1" latinLnBrk="0" hangingPunct="1">
      <a:defRPr sz="1200" b="0" i="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2</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11</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12</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3</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4</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5</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6</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7</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8</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9</a:t>
            </a:fld>
            <a:endParaRPr lang="de-DE" dirty="0"/>
          </a:p>
        </p:txBody>
      </p:sp>
    </p:spTree>
    <p:extLst>
      <p:ext uri="{BB962C8B-B14F-4D97-AF65-F5344CB8AC3E}">
        <p14:creationId xmlns:p14="http://schemas.microsoft.com/office/powerpoint/2010/main" val="202980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C3300E-36AD-054F-B1C7-FFE7AEAEC23F}" type="slidenum">
              <a:rPr lang="de-DE" smtClean="0"/>
              <a:pPr/>
              <a:t>10</a:t>
            </a:fld>
            <a:endParaRPr lang="de-DE" dirty="0"/>
          </a:p>
        </p:txBody>
      </p:sp>
    </p:spTree>
    <p:extLst>
      <p:ext uri="{BB962C8B-B14F-4D97-AF65-F5344CB8AC3E}">
        <p14:creationId xmlns:p14="http://schemas.microsoft.com/office/powerpoint/2010/main" val="2029802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
    <p:spTree>
      <p:nvGrpSpPr>
        <p:cNvPr id="1" name=""/>
        <p:cNvGrpSpPr/>
        <p:nvPr/>
      </p:nvGrpSpPr>
      <p:grpSpPr>
        <a:xfrm>
          <a:off x="0" y="0"/>
          <a:ext cx="0" cy="0"/>
          <a:chOff x="0" y="0"/>
          <a:chExt cx="0" cy="0"/>
        </a:xfrm>
      </p:grpSpPr>
      <p:sp>
        <p:nvSpPr>
          <p:cNvPr id="10" name="Textplatzhalter 9">
            <a:extLst>
              <a:ext uri="{FF2B5EF4-FFF2-40B4-BE49-F238E27FC236}">
                <a16:creationId xmlns="" xmlns:a16="http://schemas.microsoft.com/office/drawing/2014/main" id="{8BE06133-F5E6-DF4B-B9BD-E63AC000546C}"/>
              </a:ext>
            </a:extLst>
          </p:cNvPr>
          <p:cNvSpPr>
            <a:spLocks noGrp="1"/>
          </p:cNvSpPr>
          <p:nvPr>
            <p:ph type="body" sz="quarter" idx="11" hasCustomPrompt="1"/>
          </p:nvPr>
        </p:nvSpPr>
        <p:spPr>
          <a:xfrm>
            <a:off x="1055686" y="1773238"/>
            <a:ext cx="10080874" cy="1150937"/>
          </a:xfrm>
        </p:spPr>
        <p:txBody>
          <a:bodyPr anchor="b"/>
          <a:lstStyle>
            <a:lvl1pPr>
              <a:lnSpc>
                <a:spcPct val="90000"/>
              </a:lnSpc>
              <a:defRPr sz="2400">
                <a:solidFill>
                  <a:schemeClr val="accent2"/>
                </a:solidFill>
              </a:defRPr>
            </a:lvl1pPr>
          </a:lstStyle>
          <a:p>
            <a:r>
              <a:rPr lang="de-DE" dirty="0"/>
              <a:t>Überzeile, Quicksand 24 </a:t>
            </a:r>
            <a:r>
              <a:rPr lang="de-DE" dirty="0" err="1"/>
              <a:t>pt</a:t>
            </a:r>
            <a:r>
              <a:rPr lang="de-DE" dirty="0"/>
              <a:t>,</a:t>
            </a:r>
            <a:br>
              <a:rPr lang="de-DE" dirty="0"/>
            </a:br>
            <a:r>
              <a:rPr lang="de-DE" dirty="0"/>
              <a:t>max. zweizeilig</a:t>
            </a:r>
          </a:p>
        </p:txBody>
      </p:sp>
      <p:sp>
        <p:nvSpPr>
          <p:cNvPr id="2" name="Titel 1">
            <a:extLst>
              <a:ext uri="{FF2B5EF4-FFF2-40B4-BE49-F238E27FC236}">
                <a16:creationId xmlns="" xmlns:a16="http://schemas.microsoft.com/office/drawing/2014/main" id="{6C9E42B3-A586-014D-A32D-53054F879F5C}"/>
              </a:ext>
            </a:extLst>
          </p:cNvPr>
          <p:cNvSpPr>
            <a:spLocks noGrp="1"/>
          </p:cNvSpPr>
          <p:nvPr>
            <p:ph type="title" hasCustomPrompt="1"/>
          </p:nvPr>
        </p:nvSpPr>
        <p:spPr>
          <a:xfrm>
            <a:off x="1058067" y="3212976"/>
            <a:ext cx="10078493" cy="2016249"/>
          </a:xfrm>
        </p:spPr>
        <p:txBody>
          <a:bodyPr lIns="0" tIns="0" rIns="0" bIns="0" anchor="t" anchorCtr="0"/>
          <a:lstStyle>
            <a:lvl1pPr>
              <a:defRPr>
                <a:solidFill>
                  <a:schemeClr val="tx1"/>
                </a:solidFill>
              </a:defRPr>
            </a:lvl1pPr>
          </a:lstStyle>
          <a:p>
            <a:r>
              <a:rPr lang="de-DE" dirty="0"/>
              <a:t>Neuer Abschnitt, </a:t>
            </a:r>
            <a:br>
              <a:rPr lang="de-DE" dirty="0"/>
            </a:br>
            <a:r>
              <a:rPr lang="de-DE" dirty="0"/>
              <a:t>Georgia 44 </a:t>
            </a:r>
            <a:r>
              <a:rPr lang="de-DE" dirty="0" err="1"/>
              <a:t>pt</a:t>
            </a:r>
            <a:r>
              <a:rPr lang="de-DE" dirty="0"/>
              <a:t>, </a:t>
            </a:r>
            <a:br>
              <a:rPr lang="de-DE" dirty="0"/>
            </a:br>
            <a:r>
              <a:rPr lang="de-DE" dirty="0"/>
              <a:t>max. dreizeilig</a:t>
            </a:r>
          </a:p>
        </p:txBody>
      </p:sp>
    </p:spTree>
    <p:extLst>
      <p:ext uri="{BB962C8B-B14F-4D97-AF65-F5344CB8AC3E}">
        <p14:creationId xmlns:p14="http://schemas.microsoft.com/office/powerpoint/2010/main" val="149198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1">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8" y="635785"/>
            <a:ext cx="10080872" cy="488960"/>
          </a:xfrm>
        </p:spPr>
        <p:txBody>
          <a:bodyPr/>
          <a:lstStyle>
            <a:lvl1pPr>
              <a:lnSpc>
                <a:spcPct val="90000"/>
              </a:lnSpc>
              <a:defRPr sz="4000"/>
            </a:lvl1pPr>
          </a:lstStyle>
          <a:p>
            <a:r>
              <a:rPr lang="de-DE" dirty="0"/>
              <a:t>Headline, Georgia </a:t>
            </a:r>
            <a:r>
              <a:rPr lang="de-DE" dirty="0" smtClean="0"/>
              <a:t>40 </a:t>
            </a:r>
            <a:r>
              <a:rPr lang="de-DE" dirty="0" err="1"/>
              <a:t>pt</a:t>
            </a:r>
            <a:r>
              <a:rPr lang="de-DE" dirty="0" smtClean="0"/>
              <a:t>,</a:t>
            </a:r>
            <a:endParaRPr lang="de-DE" dirty="0"/>
          </a:p>
        </p:txBody>
      </p:sp>
      <p:sp>
        <p:nvSpPr>
          <p:cNvPr id="8" name="Textplatzhalter 7">
            <a:extLst>
              <a:ext uri="{FF2B5EF4-FFF2-40B4-BE49-F238E27FC236}">
                <a16:creationId xmlns="" xmlns:a16="http://schemas.microsoft.com/office/drawing/2014/main" id="{85D238D8-543F-1148-81C7-7240C6BB3172}"/>
              </a:ext>
            </a:extLst>
          </p:cNvPr>
          <p:cNvSpPr>
            <a:spLocks noGrp="1"/>
          </p:cNvSpPr>
          <p:nvPr>
            <p:ph type="body" sz="quarter" idx="14" hasCustomPrompt="1"/>
          </p:nvPr>
        </p:nvSpPr>
        <p:spPr>
          <a:xfrm>
            <a:off x="1055687" y="1773238"/>
            <a:ext cx="10080873" cy="4392612"/>
          </a:xfrm>
        </p:spPr>
        <p:txBody>
          <a:bodyPr/>
          <a:lstStyle>
            <a:lvl1pPr>
              <a:defRPr sz="2400"/>
            </a:lvl1pPr>
            <a:lvl2pPr>
              <a:defRPr sz="2400"/>
            </a:lvl2pPr>
            <a:lvl3pPr>
              <a:defRPr sz="2400"/>
            </a:lvl3pPr>
            <a:lvl4pPr>
              <a:defRPr sz="2400"/>
            </a:lvl4pPr>
            <a:lvl5pPr>
              <a:defRPr sz="2400"/>
            </a:lvl5pPr>
          </a:lstStyle>
          <a:p>
            <a:pPr lvl="0"/>
            <a:r>
              <a:rPr lang="de-DE" dirty="0"/>
              <a:t>Die Standard-Schriftgröße für Fließtext ist 24 </a:t>
            </a:r>
            <a:r>
              <a:rPr lang="de-DE" dirty="0" err="1"/>
              <a:t>pt</a:t>
            </a:r>
            <a:r>
              <a:rPr lang="de-DE" dirty="0"/>
              <a:t>. Große Textmengen sind in Hinblick auf die schnelle Erfassung der Inhalte zu vermeiden. Bei Bedarf längere Inhalte auf zwei Folien verteilen. Im Ausnahmefall ist auch eine geringere Schriftgröße möglich. Sie sollte aber nicht unter 18 </a:t>
            </a:r>
            <a:r>
              <a:rPr lang="de-DE" dirty="0" err="1"/>
              <a:t>pt</a:t>
            </a:r>
            <a:r>
              <a:rPr lang="de-DE" dirty="0"/>
              <a:t> liegen.</a:t>
            </a:r>
          </a:p>
          <a:p>
            <a:pPr lvl="0"/>
            <a:r>
              <a:rPr lang="de-DE" dirty="0"/>
              <a:t>Hervorhebungen werden im Schriftschnitt </a:t>
            </a:r>
            <a:r>
              <a:rPr lang="de-DE" dirty="0" err="1"/>
              <a:t>Bold</a:t>
            </a:r>
            <a:r>
              <a:rPr lang="de-DE" dirty="0"/>
              <a:t> gesetzt. </a:t>
            </a:r>
            <a:r>
              <a:rPr lang="de-DE" dirty="0" err="1"/>
              <a:t>Occus</a:t>
            </a:r>
            <a:r>
              <a:rPr lang="de-DE" dirty="0"/>
              <a:t> </a:t>
            </a:r>
            <a:r>
              <a:rPr lang="de-DE" dirty="0" err="1"/>
              <a:t>dolor</a:t>
            </a:r>
            <a:r>
              <a:rPr lang="de-DE" dirty="0"/>
              <a:t> am </a:t>
            </a:r>
            <a:r>
              <a:rPr lang="de-DE" dirty="0" err="1"/>
              <a:t>reria</a:t>
            </a:r>
            <a:r>
              <a:rPr lang="de-DE" dirty="0"/>
              <a:t> </a:t>
            </a:r>
            <a:r>
              <a:rPr lang="de-DE" dirty="0" err="1"/>
              <a:t>denia</a:t>
            </a:r>
            <a:r>
              <a:rPr lang="de-DE" dirty="0"/>
              <a:t> cum </a:t>
            </a:r>
            <a:r>
              <a:rPr lang="de-DE" dirty="0" err="1"/>
              <a:t>fugit</a:t>
            </a:r>
            <a:r>
              <a:rPr lang="de-DE" dirty="0"/>
              <a:t> </a:t>
            </a:r>
            <a:r>
              <a:rPr lang="de-DE" dirty="0" err="1"/>
              <a:t>exceari</a:t>
            </a:r>
            <a:r>
              <a:rPr lang="de-DE" dirty="0"/>
              <a:t> </a:t>
            </a:r>
            <a:r>
              <a:rPr lang="de-DE" dirty="0" err="1"/>
              <a:t>tiorendae</a:t>
            </a:r>
            <a:r>
              <a:rPr lang="de-DE" dirty="0"/>
              <a:t> </a:t>
            </a:r>
            <a:r>
              <a:rPr lang="de-DE" dirty="0" err="1"/>
              <a:t>pore</a:t>
            </a:r>
            <a:r>
              <a:rPr lang="de-DE" dirty="0"/>
              <a:t> </a:t>
            </a:r>
            <a:r>
              <a:rPr lang="de-DE" dirty="0" err="1"/>
              <a:t>voluptaturi</a:t>
            </a:r>
            <a:r>
              <a:rPr lang="de-DE" dirty="0"/>
              <a:t> </a:t>
            </a:r>
            <a:r>
              <a:rPr lang="de-DE" dirty="0" err="1"/>
              <a:t>alibust</a:t>
            </a:r>
            <a:r>
              <a:rPr lang="de-DE" dirty="0"/>
              <a:t>, </a:t>
            </a:r>
            <a:r>
              <a:rPr lang="de-DE" dirty="0" err="1"/>
              <a:t>eum</a:t>
            </a:r>
            <a:r>
              <a:rPr lang="de-DE" dirty="0"/>
              <a:t> </a:t>
            </a:r>
            <a:r>
              <a:rPr lang="de-DE" dirty="0" err="1"/>
              <a:t>recto</a:t>
            </a:r>
            <a:r>
              <a:rPr lang="de-DE" dirty="0"/>
              <a:t> </a:t>
            </a:r>
            <a:r>
              <a:rPr lang="de-DE" dirty="0" err="1"/>
              <a:t>Tesquodit</a:t>
            </a:r>
            <a:r>
              <a:rPr lang="de-DE" dirty="0"/>
              <a:t> </a:t>
            </a:r>
            <a:r>
              <a:rPr lang="de-DE" dirty="0" err="1"/>
              <a:t>voles</a:t>
            </a:r>
            <a:r>
              <a:rPr lang="de-DE" dirty="0"/>
              <a:t> </a:t>
            </a:r>
            <a:r>
              <a:rPr lang="de-DE" dirty="0" err="1"/>
              <a:t>con</a:t>
            </a:r>
            <a:r>
              <a:rPr lang="de-DE" dirty="0"/>
              <a:t> </a:t>
            </a:r>
            <a:r>
              <a:rPr lang="de-DE" dirty="0" err="1"/>
              <a:t>con</a:t>
            </a:r>
            <a:r>
              <a:rPr lang="de-DE" dirty="0"/>
              <a:t> </a:t>
            </a:r>
            <a:r>
              <a:rPr lang="de-DE" dirty="0" err="1"/>
              <a:t>prest</a:t>
            </a:r>
            <a:r>
              <a:rPr lang="de-DE" dirty="0"/>
              <a:t>, </a:t>
            </a:r>
            <a:r>
              <a:rPr lang="de-DE" dirty="0" err="1"/>
              <a:t>sit</a:t>
            </a:r>
            <a:r>
              <a:rPr lang="de-DE" dirty="0"/>
              <a:t>, </a:t>
            </a:r>
            <a:r>
              <a:rPr lang="de-DE" dirty="0" err="1"/>
              <a:t>sa</a:t>
            </a:r>
            <a:r>
              <a:rPr lang="de-DE" dirty="0"/>
              <a:t> </a:t>
            </a:r>
            <a:r>
              <a:rPr lang="de-DE" dirty="0" err="1"/>
              <a:t>voluptur</a:t>
            </a:r>
            <a:r>
              <a:rPr lang="de-DE" dirty="0"/>
              <a:t>, cum, </a:t>
            </a:r>
            <a:r>
              <a:rPr lang="de-DE" dirty="0" err="1"/>
              <a:t>que</a:t>
            </a:r>
            <a:r>
              <a:rPr lang="de-DE" dirty="0"/>
              <a:t> es </a:t>
            </a:r>
            <a:r>
              <a:rPr lang="de-DE" dirty="0" err="1"/>
              <a:t>denis</a:t>
            </a:r>
            <a:r>
              <a:rPr lang="de-DE" dirty="0"/>
              <a:t> in </a:t>
            </a:r>
            <a:r>
              <a:rPr lang="de-DE" dirty="0" err="1"/>
              <a:t>cus</a:t>
            </a:r>
            <a:r>
              <a:rPr lang="de-DE" dirty="0"/>
              <a:t> quo </a:t>
            </a:r>
            <a:r>
              <a:rPr lang="de-DE" dirty="0" err="1"/>
              <a:t>con</a:t>
            </a:r>
            <a:r>
              <a:rPr lang="de-DE" dirty="0"/>
              <a:t> et </a:t>
            </a:r>
            <a:r>
              <a:rPr lang="de-DE" dirty="0" err="1"/>
              <a:t>fugitat</a:t>
            </a:r>
            <a:r>
              <a:rPr lang="de-DE" dirty="0"/>
              <a:t>.</a:t>
            </a:r>
          </a:p>
        </p:txBody>
      </p:sp>
    </p:spTree>
    <p:extLst>
      <p:ext uri="{BB962C8B-B14F-4D97-AF65-F5344CB8AC3E}">
        <p14:creationId xmlns:p14="http://schemas.microsoft.com/office/powerpoint/2010/main" val="245145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2">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9" y="635785"/>
            <a:ext cx="10080624" cy="488960"/>
          </a:xfrm>
        </p:spPr>
        <p:txBody>
          <a:bodyPr/>
          <a:lstStyle/>
          <a:p>
            <a:r>
              <a:rPr lang="de-DE" dirty="0"/>
              <a:t>Headline, Georgia </a:t>
            </a:r>
            <a:r>
              <a:rPr lang="de-DE" dirty="0" smtClean="0"/>
              <a:t>40 </a:t>
            </a:r>
            <a:r>
              <a:rPr lang="de-DE" dirty="0" err="1"/>
              <a:t>pt</a:t>
            </a:r>
            <a:r>
              <a:rPr lang="de-DE" dirty="0"/>
              <a:t>,</a:t>
            </a:r>
            <a:br>
              <a:rPr lang="de-DE" dirty="0"/>
            </a:br>
            <a:endParaRPr lang="de-DE" dirty="0"/>
          </a:p>
        </p:txBody>
      </p:sp>
      <p:sp>
        <p:nvSpPr>
          <p:cNvPr id="5" name="Textplatzhalter 3">
            <a:extLst>
              <a:ext uri="{FF2B5EF4-FFF2-40B4-BE49-F238E27FC236}">
                <a16:creationId xmlns="" xmlns:a16="http://schemas.microsoft.com/office/drawing/2014/main" id="{D543D894-6587-BF48-B876-7995454775F2}"/>
              </a:ext>
            </a:extLst>
          </p:cNvPr>
          <p:cNvSpPr>
            <a:spLocks noGrp="1"/>
          </p:cNvSpPr>
          <p:nvPr>
            <p:ph type="body" sz="quarter" idx="11" hasCustomPrompt="1"/>
          </p:nvPr>
        </p:nvSpPr>
        <p:spPr>
          <a:xfrm>
            <a:off x="6311901" y="1781337"/>
            <a:ext cx="4824410" cy="4392612"/>
          </a:xfrm>
        </p:spPr>
        <p:txBody>
          <a:bodyPr/>
          <a:lstStyle>
            <a:lvl1pPr>
              <a:defRPr sz="2400"/>
            </a:lvl1pPr>
          </a:lstStyle>
          <a:p>
            <a:pPr lvl="0"/>
            <a:r>
              <a:rPr lang="de-DE" dirty="0"/>
              <a:t>Hervorhebungen werden im Schriftschnitt </a:t>
            </a:r>
            <a:r>
              <a:rPr lang="de-DE" dirty="0" err="1"/>
              <a:t>Bold</a:t>
            </a:r>
            <a:r>
              <a:rPr lang="de-DE" dirty="0"/>
              <a:t> gesetzt. </a:t>
            </a:r>
            <a:r>
              <a:rPr lang="de-DE" dirty="0" err="1"/>
              <a:t>Occus</a:t>
            </a:r>
            <a:r>
              <a:rPr lang="de-DE" dirty="0"/>
              <a:t> </a:t>
            </a:r>
            <a:r>
              <a:rPr lang="de-DE" dirty="0" err="1"/>
              <a:t>dolor</a:t>
            </a:r>
            <a:r>
              <a:rPr lang="de-DE" dirty="0"/>
              <a:t> am </a:t>
            </a:r>
            <a:r>
              <a:rPr lang="de-DE" dirty="0" err="1"/>
              <a:t>reria</a:t>
            </a:r>
            <a:r>
              <a:rPr lang="de-DE" dirty="0"/>
              <a:t> </a:t>
            </a:r>
            <a:r>
              <a:rPr lang="de-DE" dirty="0" err="1"/>
              <a:t>denia</a:t>
            </a:r>
            <a:r>
              <a:rPr lang="de-DE" dirty="0"/>
              <a:t> cum </a:t>
            </a:r>
            <a:r>
              <a:rPr lang="de-DE" dirty="0" err="1"/>
              <a:t>fugit</a:t>
            </a:r>
            <a:r>
              <a:rPr lang="de-DE" dirty="0"/>
              <a:t> </a:t>
            </a:r>
            <a:r>
              <a:rPr lang="de-DE" dirty="0" err="1"/>
              <a:t>exceari</a:t>
            </a:r>
            <a:r>
              <a:rPr lang="de-DE" dirty="0"/>
              <a:t> </a:t>
            </a:r>
            <a:r>
              <a:rPr lang="de-DE" dirty="0" err="1"/>
              <a:t>tiorendae</a:t>
            </a:r>
            <a:r>
              <a:rPr lang="de-DE" dirty="0"/>
              <a:t> </a:t>
            </a:r>
            <a:r>
              <a:rPr lang="de-DE" dirty="0" err="1"/>
              <a:t>pore</a:t>
            </a:r>
            <a:r>
              <a:rPr lang="de-DE" dirty="0"/>
              <a:t> </a:t>
            </a:r>
            <a:r>
              <a:rPr lang="de-DE" dirty="0" err="1"/>
              <a:t>voluptaturi</a:t>
            </a:r>
            <a:r>
              <a:rPr lang="de-DE" dirty="0"/>
              <a:t> </a:t>
            </a:r>
            <a:r>
              <a:rPr lang="de-DE" dirty="0" err="1"/>
              <a:t>alibust</a:t>
            </a:r>
            <a:r>
              <a:rPr lang="de-DE" dirty="0"/>
              <a:t>, </a:t>
            </a:r>
            <a:r>
              <a:rPr lang="de-DE" dirty="0" err="1"/>
              <a:t>eum</a:t>
            </a:r>
            <a:r>
              <a:rPr lang="de-DE" dirty="0"/>
              <a:t> </a:t>
            </a:r>
            <a:r>
              <a:rPr lang="de-DE" dirty="0" err="1"/>
              <a:t>recto</a:t>
            </a:r>
            <a:r>
              <a:rPr lang="de-DE" dirty="0"/>
              <a:t> </a:t>
            </a:r>
            <a:r>
              <a:rPr lang="de-DE" dirty="0" err="1"/>
              <a:t>Tesquodit</a:t>
            </a:r>
            <a:r>
              <a:rPr lang="de-DE" dirty="0"/>
              <a:t> </a:t>
            </a:r>
            <a:r>
              <a:rPr lang="de-DE" dirty="0" err="1"/>
              <a:t>voles</a:t>
            </a:r>
            <a:r>
              <a:rPr lang="de-DE" dirty="0"/>
              <a:t> </a:t>
            </a:r>
            <a:r>
              <a:rPr lang="de-DE" dirty="0" err="1"/>
              <a:t>con</a:t>
            </a:r>
            <a:r>
              <a:rPr lang="de-DE" dirty="0"/>
              <a:t> </a:t>
            </a:r>
            <a:r>
              <a:rPr lang="de-DE" dirty="0" err="1"/>
              <a:t>con</a:t>
            </a:r>
            <a:r>
              <a:rPr lang="de-DE" dirty="0"/>
              <a:t> </a:t>
            </a:r>
            <a:r>
              <a:rPr lang="de-DE" dirty="0" err="1"/>
              <a:t>prest</a:t>
            </a:r>
            <a:r>
              <a:rPr lang="de-DE" dirty="0"/>
              <a:t>, </a:t>
            </a:r>
            <a:r>
              <a:rPr lang="de-DE" dirty="0" err="1"/>
              <a:t>sit</a:t>
            </a:r>
            <a:r>
              <a:rPr lang="de-DE" dirty="0"/>
              <a:t>, </a:t>
            </a:r>
            <a:r>
              <a:rPr lang="de-DE" dirty="0" err="1"/>
              <a:t>sa</a:t>
            </a:r>
            <a:r>
              <a:rPr lang="de-DE" dirty="0"/>
              <a:t> </a:t>
            </a:r>
            <a:r>
              <a:rPr lang="de-DE" dirty="0" err="1"/>
              <a:t>voluptur</a:t>
            </a:r>
            <a:r>
              <a:rPr lang="de-DE" dirty="0"/>
              <a:t>, cum, </a:t>
            </a:r>
            <a:r>
              <a:rPr lang="de-DE" dirty="0" err="1"/>
              <a:t>que</a:t>
            </a:r>
            <a:r>
              <a:rPr lang="de-DE" dirty="0"/>
              <a:t> es </a:t>
            </a:r>
            <a:r>
              <a:rPr lang="de-DE" dirty="0" err="1"/>
              <a:t>denis</a:t>
            </a:r>
            <a:r>
              <a:rPr lang="de-DE" dirty="0"/>
              <a:t> in </a:t>
            </a:r>
            <a:r>
              <a:rPr lang="de-DE" dirty="0" err="1"/>
              <a:t>cus</a:t>
            </a:r>
            <a:r>
              <a:rPr lang="de-DE" dirty="0"/>
              <a:t> quo </a:t>
            </a:r>
            <a:r>
              <a:rPr lang="de-DE" dirty="0" err="1"/>
              <a:t>con</a:t>
            </a:r>
            <a:r>
              <a:rPr lang="de-DE" dirty="0"/>
              <a:t> et </a:t>
            </a:r>
            <a:r>
              <a:rPr lang="de-DE" dirty="0" err="1"/>
              <a:t>fugitat</a:t>
            </a:r>
            <a:r>
              <a:rPr lang="de-DE" dirty="0"/>
              <a:t>.</a:t>
            </a:r>
          </a:p>
        </p:txBody>
      </p:sp>
      <p:sp>
        <p:nvSpPr>
          <p:cNvPr id="10" name="Textplatzhalter 7">
            <a:extLst>
              <a:ext uri="{FF2B5EF4-FFF2-40B4-BE49-F238E27FC236}">
                <a16:creationId xmlns="" xmlns:a16="http://schemas.microsoft.com/office/drawing/2014/main" id="{7B7806E9-A9C5-CC45-9913-EF0DFFC8F7DF}"/>
              </a:ext>
            </a:extLst>
          </p:cNvPr>
          <p:cNvSpPr>
            <a:spLocks noGrp="1"/>
          </p:cNvSpPr>
          <p:nvPr>
            <p:ph type="body" sz="quarter" idx="14" hasCustomPrompt="1"/>
          </p:nvPr>
        </p:nvSpPr>
        <p:spPr>
          <a:xfrm>
            <a:off x="1055687" y="1773238"/>
            <a:ext cx="4824411" cy="4392612"/>
          </a:xfrm>
        </p:spPr>
        <p:txBody>
          <a:bodyPr/>
          <a:lstStyle>
            <a:lvl1pPr>
              <a:defRPr sz="2400"/>
            </a:lvl1pPr>
            <a:lvl2pPr>
              <a:defRPr sz="2400"/>
            </a:lvl2pPr>
            <a:lvl3pPr>
              <a:defRPr sz="2400"/>
            </a:lvl3pPr>
            <a:lvl4pPr>
              <a:defRPr sz="2400"/>
            </a:lvl4pPr>
            <a:lvl5pPr>
              <a:defRPr sz="2400"/>
            </a:lvl5pPr>
          </a:lstStyle>
          <a:p>
            <a:pPr lvl="0"/>
            <a:r>
              <a:rPr lang="de-DE" dirty="0"/>
              <a:t>Die Standard-Schriftgröße für Fließtext ist 24 </a:t>
            </a:r>
            <a:r>
              <a:rPr lang="de-DE" dirty="0" err="1"/>
              <a:t>pt</a:t>
            </a:r>
            <a:r>
              <a:rPr lang="de-DE" dirty="0"/>
              <a:t>. Große Textmengen sind in Hinblick auf die schnelle Erfassung der Inhalte zu vermeiden. Bei Bedarf längere Inhalte auf zwei Folien verteilen. Im Ausnahmefall ist auch eine geringere Schriftgröße möglich. Sie sollte aber nicht unter 18 </a:t>
            </a:r>
            <a:r>
              <a:rPr lang="de-DE" dirty="0" err="1"/>
              <a:t>pt</a:t>
            </a:r>
            <a:r>
              <a:rPr lang="de-DE" dirty="0"/>
              <a:t> liegen.</a:t>
            </a:r>
          </a:p>
        </p:txBody>
      </p:sp>
    </p:spTree>
    <p:extLst>
      <p:ext uri="{BB962C8B-B14F-4D97-AF65-F5344CB8AC3E}">
        <p14:creationId xmlns:p14="http://schemas.microsoft.com/office/powerpoint/2010/main" val="605455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3">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9" y="635785"/>
            <a:ext cx="10080624" cy="488960"/>
          </a:xfrm>
        </p:spPr>
        <p:txBody>
          <a:bodyPr/>
          <a:lstStyle/>
          <a:p>
            <a:r>
              <a:rPr lang="de-DE" dirty="0"/>
              <a:t>Headline, Georgia </a:t>
            </a:r>
            <a:r>
              <a:rPr lang="de-DE" dirty="0" smtClean="0"/>
              <a:t>40 </a:t>
            </a:r>
            <a:r>
              <a:rPr lang="de-DE" dirty="0" err="1"/>
              <a:t>pt</a:t>
            </a:r>
            <a:r>
              <a:rPr lang="de-DE" dirty="0"/>
              <a:t>,</a:t>
            </a:r>
            <a:br>
              <a:rPr lang="de-DE" dirty="0"/>
            </a:br>
            <a:endParaRPr lang="de-DE" dirty="0"/>
          </a:p>
        </p:txBody>
      </p:sp>
      <p:sp>
        <p:nvSpPr>
          <p:cNvPr id="5" name="Bildplatzhalter 2">
            <a:extLst>
              <a:ext uri="{FF2B5EF4-FFF2-40B4-BE49-F238E27FC236}">
                <a16:creationId xmlns="" xmlns:a16="http://schemas.microsoft.com/office/drawing/2014/main" id="{3F88D3FB-430F-894F-A61A-7EDEBD20614B}"/>
              </a:ext>
            </a:extLst>
          </p:cNvPr>
          <p:cNvSpPr>
            <a:spLocks noGrp="1"/>
          </p:cNvSpPr>
          <p:nvPr>
            <p:ph type="pic" sz="quarter" idx="13"/>
          </p:nvPr>
        </p:nvSpPr>
        <p:spPr>
          <a:xfrm>
            <a:off x="8124825" y="1773238"/>
            <a:ext cx="3011488" cy="4392612"/>
          </a:xfrm>
          <a:prstGeom prst="rect">
            <a:avLst/>
          </a:prstGeom>
          <a:solidFill>
            <a:schemeClr val="accent2">
              <a:lumMod val="20000"/>
              <a:lumOff val="80000"/>
            </a:schemeClr>
          </a:solidFill>
        </p:spPr>
        <p:txBody>
          <a:bodyPr anchor="ctr"/>
          <a:lstStyle>
            <a:lvl1pPr algn="ctr">
              <a:defRPr/>
            </a:lvl1pPr>
          </a:lstStyle>
          <a:p>
            <a:endParaRPr lang="de-DE" dirty="0"/>
          </a:p>
        </p:txBody>
      </p:sp>
      <p:sp>
        <p:nvSpPr>
          <p:cNvPr id="7" name="Textplatzhalter 7">
            <a:extLst>
              <a:ext uri="{FF2B5EF4-FFF2-40B4-BE49-F238E27FC236}">
                <a16:creationId xmlns="" xmlns:a16="http://schemas.microsoft.com/office/drawing/2014/main" id="{CFC83264-25D5-0A49-95F1-2D17985B740C}"/>
              </a:ext>
            </a:extLst>
          </p:cNvPr>
          <p:cNvSpPr>
            <a:spLocks noGrp="1"/>
          </p:cNvSpPr>
          <p:nvPr>
            <p:ph type="body" sz="quarter" idx="16" hasCustomPrompt="1"/>
          </p:nvPr>
        </p:nvSpPr>
        <p:spPr>
          <a:xfrm>
            <a:off x="1055687" y="1773238"/>
            <a:ext cx="6480473" cy="4392612"/>
          </a:xfrm>
        </p:spPr>
        <p:txBody>
          <a:bodyPr/>
          <a:lstStyle>
            <a:lvl1pPr>
              <a:defRPr sz="2400"/>
            </a:lvl1pPr>
            <a:lvl2pPr>
              <a:defRPr sz="2400"/>
            </a:lvl2pPr>
            <a:lvl3pPr>
              <a:defRPr sz="2400"/>
            </a:lvl3pPr>
            <a:lvl4pPr>
              <a:defRPr sz="2400"/>
            </a:lvl4pPr>
            <a:lvl5pPr>
              <a:defRPr sz="2400"/>
            </a:lvl5pPr>
          </a:lstStyle>
          <a:p>
            <a:pPr lvl="0"/>
            <a:r>
              <a:rPr lang="de-DE" dirty="0"/>
              <a:t>Die Standard-Schriftgröße für Fließtext ist 24 </a:t>
            </a:r>
            <a:r>
              <a:rPr lang="de-DE" dirty="0" err="1"/>
              <a:t>pt</a:t>
            </a:r>
            <a:r>
              <a:rPr lang="de-DE" dirty="0"/>
              <a:t>. Große Textmengen sind in Hinblick auf die schnelle Erfassung der Inhalte zu vermeiden. Bei Bedarf längere Inhalte auf zwei Folien verteilen. Im Ausnahmefall ist auch eine geringere Schriftgröße möglich. Sie sollte aber nicht unter 18 </a:t>
            </a:r>
            <a:r>
              <a:rPr lang="de-DE" dirty="0" err="1"/>
              <a:t>pt</a:t>
            </a:r>
            <a:r>
              <a:rPr lang="de-DE" dirty="0"/>
              <a:t> liegen.</a:t>
            </a:r>
          </a:p>
        </p:txBody>
      </p:sp>
    </p:spTree>
    <p:extLst>
      <p:ext uri="{BB962C8B-B14F-4D97-AF65-F5344CB8AC3E}">
        <p14:creationId xmlns:p14="http://schemas.microsoft.com/office/powerpoint/2010/main" val="187211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4">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9" y="635785"/>
            <a:ext cx="10080624" cy="488960"/>
          </a:xfrm>
        </p:spPr>
        <p:txBody>
          <a:bodyPr/>
          <a:lstStyle/>
          <a:p>
            <a:r>
              <a:rPr lang="de-DE" dirty="0"/>
              <a:t>Headline, Georgia </a:t>
            </a:r>
            <a:r>
              <a:rPr lang="de-DE" dirty="0" smtClean="0"/>
              <a:t>40 </a:t>
            </a:r>
            <a:r>
              <a:rPr lang="de-DE" dirty="0" err="1"/>
              <a:t>pt</a:t>
            </a:r>
            <a:r>
              <a:rPr lang="de-DE" dirty="0"/>
              <a:t>,</a:t>
            </a:r>
            <a:br>
              <a:rPr lang="de-DE" dirty="0"/>
            </a:br>
            <a:endParaRPr lang="de-DE" dirty="0"/>
          </a:p>
        </p:txBody>
      </p:sp>
      <p:sp>
        <p:nvSpPr>
          <p:cNvPr id="5" name="Bildplatzhalter 2">
            <a:extLst>
              <a:ext uri="{FF2B5EF4-FFF2-40B4-BE49-F238E27FC236}">
                <a16:creationId xmlns="" xmlns:a16="http://schemas.microsoft.com/office/drawing/2014/main" id="{3F88D3FB-430F-894F-A61A-7EDEBD20614B}"/>
              </a:ext>
            </a:extLst>
          </p:cNvPr>
          <p:cNvSpPr>
            <a:spLocks noGrp="1"/>
          </p:cNvSpPr>
          <p:nvPr>
            <p:ph type="pic" sz="quarter" idx="13"/>
          </p:nvPr>
        </p:nvSpPr>
        <p:spPr>
          <a:xfrm>
            <a:off x="6311900" y="1773238"/>
            <a:ext cx="4824413" cy="4392612"/>
          </a:xfrm>
          <a:prstGeom prst="rect">
            <a:avLst/>
          </a:prstGeom>
          <a:solidFill>
            <a:schemeClr val="accent2">
              <a:lumMod val="20000"/>
              <a:lumOff val="80000"/>
            </a:schemeClr>
          </a:solidFill>
        </p:spPr>
        <p:txBody>
          <a:bodyPr anchor="ctr"/>
          <a:lstStyle>
            <a:lvl1pPr algn="ctr">
              <a:defRPr/>
            </a:lvl1pPr>
          </a:lstStyle>
          <a:p>
            <a:endParaRPr lang="de-DE" dirty="0"/>
          </a:p>
        </p:txBody>
      </p:sp>
      <p:sp>
        <p:nvSpPr>
          <p:cNvPr id="7" name="Textplatzhalter 7">
            <a:extLst>
              <a:ext uri="{FF2B5EF4-FFF2-40B4-BE49-F238E27FC236}">
                <a16:creationId xmlns="" xmlns:a16="http://schemas.microsoft.com/office/drawing/2014/main" id="{A030DC36-6A3C-C04A-998C-3C8DC1451AEA}"/>
              </a:ext>
            </a:extLst>
          </p:cNvPr>
          <p:cNvSpPr>
            <a:spLocks noGrp="1"/>
          </p:cNvSpPr>
          <p:nvPr>
            <p:ph type="body" sz="quarter" idx="16" hasCustomPrompt="1"/>
          </p:nvPr>
        </p:nvSpPr>
        <p:spPr>
          <a:xfrm>
            <a:off x="1055687" y="1773238"/>
            <a:ext cx="4824411" cy="4392612"/>
          </a:xfrm>
        </p:spPr>
        <p:txBody>
          <a:bodyPr/>
          <a:lstStyle>
            <a:lvl1pPr>
              <a:defRPr sz="2400"/>
            </a:lvl1pPr>
            <a:lvl2pPr>
              <a:defRPr sz="2400"/>
            </a:lvl2pPr>
            <a:lvl3pPr>
              <a:defRPr sz="2400"/>
            </a:lvl3pPr>
            <a:lvl4pPr>
              <a:defRPr sz="2400"/>
            </a:lvl4pPr>
            <a:lvl5pPr>
              <a:defRPr sz="2400"/>
            </a:lvl5pPr>
          </a:lstStyle>
          <a:p>
            <a:pPr lvl="0"/>
            <a:r>
              <a:rPr lang="de-DE" dirty="0"/>
              <a:t>Die Standard-Schriftgröße für Fließtext ist 24 </a:t>
            </a:r>
            <a:r>
              <a:rPr lang="de-DE" dirty="0" err="1"/>
              <a:t>pt</a:t>
            </a:r>
            <a:r>
              <a:rPr lang="de-DE" dirty="0"/>
              <a:t>. Große Textmengen sind in Hinblick auf die schnelle Erfassung der Inhalte zu vermeiden. Bei Bedarf längere Inhalte auf zwei Folien verteilen. Im Ausnahmefall ist auch eine geringere Schriftgröße möglich. Sie sollte aber nicht unter 18 </a:t>
            </a:r>
            <a:r>
              <a:rPr lang="de-DE" dirty="0" err="1"/>
              <a:t>pt</a:t>
            </a:r>
            <a:r>
              <a:rPr lang="de-DE" dirty="0"/>
              <a:t> liegen.</a:t>
            </a:r>
          </a:p>
        </p:txBody>
      </p:sp>
    </p:spTree>
    <p:extLst>
      <p:ext uri="{BB962C8B-B14F-4D97-AF65-F5344CB8AC3E}">
        <p14:creationId xmlns:p14="http://schemas.microsoft.com/office/powerpoint/2010/main" val="271799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9" y="635785"/>
            <a:ext cx="10080624" cy="488960"/>
          </a:xfrm>
        </p:spPr>
        <p:txBody>
          <a:bodyPr/>
          <a:lstStyle/>
          <a:p>
            <a:r>
              <a:rPr lang="de-DE" dirty="0"/>
              <a:t>Headline, Georgia </a:t>
            </a:r>
            <a:r>
              <a:rPr lang="de-DE" dirty="0" smtClean="0"/>
              <a:t>40 </a:t>
            </a:r>
            <a:r>
              <a:rPr lang="de-DE" dirty="0" err="1"/>
              <a:t>pt</a:t>
            </a:r>
            <a:r>
              <a:rPr lang="de-DE" dirty="0"/>
              <a:t>,</a:t>
            </a:r>
            <a:br>
              <a:rPr lang="de-DE" dirty="0"/>
            </a:br>
            <a:endParaRPr lang="de-DE" dirty="0"/>
          </a:p>
        </p:txBody>
      </p:sp>
      <p:sp>
        <p:nvSpPr>
          <p:cNvPr id="5" name="Bildplatzhalter 2">
            <a:extLst>
              <a:ext uri="{FF2B5EF4-FFF2-40B4-BE49-F238E27FC236}">
                <a16:creationId xmlns="" xmlns:a16="http://schemas.microsoft.com/office/drawing/2014/main" id="{3F88D3FB-430F-894F-A61A-7EDEBD20614B}"/>
              </a:ext>
            </a:extLst>
          </p:cNvPr>
          <p:cNvSpPr>
            <a:spLocks noGrp="1"/>
          </p:cNvSpPr>
          <p:nvPr>
            <p:ph type="pic" sz="quarter" idx="13"/>
          </p:nvPr>
        </p:nvSpPr>
        <p:spPr>
          <a:xfrm>
            <a:off x="1055688" y="1773238"/>
            <a:ext cx="10080625" cy="4392612"/>
          </a:xfrm>
          <a:prstGeom prst="rect">
            <a:avLst/>
          </a:prstGeom>
          <a:solidFill>
            <a:schemeClr val="accent2">
              <a:lumMod val="20000"/>
              <a:lumOff val="80000"/>
            </a:schemeClr>
          </a:solidFill>
        </p:spPr>
        <p:txBody>
          <a:bodyPr anchor="ctr"/>
          <a:lstStyle>
            <a:lvl1pPr algn="ctr">
              <a:defRPr/>
            </a:lvl1pPr>
          </a:lstStyle>
          <a:p>
            <a:endParaRPr lang="de-DE" dirty="0"/>
          </a:p>
        </p:txBody>
      </p:sp>
    </p:spTree>
    <p:extLst>
      <p:ext uri="{BB962C8B-B14F-4D97-AF65-F5344CB8AC3E}">
        <p14:creationId xmlns:p14="http://schemas.microsoft.com/office/powerpoint/2010/main" val="424919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6">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4C05504-8DC5-0B41-9D48-205B9B95808C}"/>
              </a:ext>
            </a:extLst>
          </p:cNvPr>
          <p:cNvSpPr>
            <a:spLocks noGrp="1"/>
          </p:cNvSpPr>
          <p:nvPr>
            <p:ph type="title" hasCustomPrompt="1"/>
          </p:nvPr>
        </p:nvSpPr>
        <p:spPr>
          <a:xfrm>
            <a:off x="1055689" y="635785"/>
            <a:ext cx="10080624" cy="488960"/>
          </a:xfrm>
        </p:spPr>
        <p:txBody>
          <a:bodyPr/>
          <a:lstStyle/>
          <a:p>
            <a:r>
              <a:rPr lang="de-DE" dirty="0"/>
              <a:t>Headline, Georgia </a:t>
            </a:r>
            <a:r>
              <a:rPr lang="de-DE" dirty="0" smtClean="0"/>
              <a:t>40 </a:t>
            </a:r>
            <a:r>
              <a:rPr lang="de-DE" dirty="0" err="1"/>
              <a:t>pt</a:t>
            </a:r>
            <a:r>
              <a:rPr lang="de-DE" dirty="0"/>
              <a:t>,</a:t>
            </a:r>
            <a:br>
              <a:rPr lang="de-DE" dirty="0"/>
            </a:br>
            <a:endParaRPr lang="de-DE" dirty="0"/>
          </a:p>
        </p:txBody>
      </p:sp>
    </p:spTree>
    <p:extLst>
      <p:ext uri="{BB962C8B-B14F-4D97-AF65-F5344CB8AC3E}">
        <p14:creationId xmlns:p14="http://schemas.microsoft.com/office/powerpoint/2010/main" val="152850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1">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8CB39B3-9DE3-8246-9732-B7E1DCF623EF}"/>
              </a:ext>
            </a:extLst>
          </p:cNvPr>
          <p:cNvSpPr>
            <a:spLocks noGrp="1"/>
          </p:cNvSpPr>
          <p:nvPr>
            <p:ph type="title" hasCustomPrompt="1"/>
          </p:nvPr>
        </p:nvSpPr>
        <p:spPr>
          <a:xfrm>
            <a:off x="1055688" y="2924175"/>
            <a:ext cx="8424688" cy="576833"/>
          </a:xfrm>
        </p:spPr>
        <p:txBody>
          <a:bodyPr/>
          <a:lstStyle>
            <a:lvl1pPr>
              <a:defRPr sz="4400">
                <a:solidFill>
                  <a:schemeClr val="accent5"/>
                </a:solidFill>
              </a:defRPr>
            </a:lvl1pPr>
          </a:lstStyle>
          <a:p>
            <a:r>
              <a:rPr lang="de-DE" dirty="0"/>
              <a:t>Vielen Dank</a:t>
            </a:r>
          </a:p>
        </p:txBody>
      </p:sp>
      <p:sp>
        <p:nvSpPr>
          <p:cNvPr id="8" name="Textplatzhalter 5">
            <a:extLst>
              <a:ext uri="{FF2B5EF4-FFF2-40B4-BE49-F238E27FC236}">
                <a16:creationId xmlns="" xmlns:a16="http://schemas.microsoft.com/office/drawing/2014/main" id="{4B443EDC-5840-A44A-95DD-44C5BE2E2F94}"/>
              </a:ext>
            </a:extLst>
          </p:cNvPr>
          <p:cNvSpPr>
            <a:spLocks noGrp="1"/>
          </p:cNvSpPr>
          <p:nvPr>
            <p:ph type="body" sz="quarter" idx="10" hasCustomPrompt="1"/>
          </p:nvPr>
        </p:nvSpPr>
        <p:spPr>
          <a:xfrm>
            <a:off x="1055688" y="3511427"/>
            <a:ext cx="8424862" cy="647700"/>
          </a:xfrm>
          <a:prstGeom prst="rect">
            <a:avLst/>
          </a:prstGeom>
        </p:spPr>
        <p:txBody>
          <a:bodyPr lIns="0" tIns="18000" rIns="0" b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4400">
                <a:solidFill>
                  <a:schemeClr val="accent4"/>
                </a:solidFill>
                <a:latin typeface="Georgia" panose="02040502050405020303" pitchFamily="18" charset="0"/>
              </a:defRPr>
            </a:lvl1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de-DE" b="0" i="0" dirty="0">
                <a:solidFill>
                  <a:schemeClr val="accent4"/>
                </a:solidFill>
                <a:latin typeface="Georgia" panose="02040502050405020303" pitchFamily="18" charset="0"/>
              </a:rPr>
              <a:t>für Ihre Aufmerksamkeit!</a:t>
            </a:r>
          </a:p>
        </p:txBody>
      </p:sp>
    </p:spTree>
    <p:extLst>
      <p:ext uri="{BB962C8B-B14F-4D97-AF65-F5344CB8AC3E}">
        <p14:creationId xmlns:p14="http://schemas.microsoft.com/office/powerpoint/2010/main" val="2279949843"/>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2">
    <p:bg>
      <p:bgPr>
        <a:solidFill>
          <a:schemeClr val="tx1"/>
        </a:solidFill>
        <a:effectLst/>
      </p:bgPr>
    </p:bg>
    <p:spTree>
      <p:nvGrpSpPr>
        <p:cNvPr id="1" name=""/>
        <p:cNvGrpSpPr/>
        <p:nvPr/>
      </p:nvGrpSpPr>
      <p:grpSpPr>
        <a:xfrm>
          <a:off x="0" y="0"/>
          <a:ext cx="0" cy="0"/>
          <a:chOff x="0" y="0"/>
          <a:chExt cx="0" cy="0"/>
        </a:xfrm>
      </p:grpSpPr>
      <p:sp>
        <p:nvSpPr>
          <p:cNvPr id="9" name="Textplatzhalter 5">
            <a:extLst>
              <a:ext uri="{FF2B5EF4-FFF2-40B4-BE49-F238E27FC236}">
                <a16:creationId xmlns="" xmlns:a16="http://schemas.microsoft.com/office/drawing/2014/main" id="{A495EE5C-677C-A345-BEB1-218C3055C697}"/>
              </a:ext>
            </a:extLst>
          </p:cNvPr>
          <p:cNvSpPr>
            <a:spLocks noGrp="1"/>
          </p:cNvSpPr>
          <p:nvPr>
            <p:ph type="body" sz="quarter" idx="13" hasCustomPrompt="1"/>
          </p:nvPr>
        </p:nvSpPr>
        <p:spPr>
          <a:xfrm>
            <a:off x="5365376" y="4941888"/>
            <a:ext cx="4103960" cy="1360102"/>
          </a:xfrm>
          <a:prstGeom prst="rect">
            <a:avLst/>
          </a:prstGeom>
        </p:spPr>
        <p:txBody>
          <a:bodyPr lIns="0" tIns="0" rIns="0" bIns="0"/>
          <a:lstStyle>
            <a:lvl1pPr marL="0" marR="0" indent="0" algn="l" defTabSz="540000" rtl="0" eaLnBrk="1" fontAlgn="auto" latinLnBrk="0" hangingPunct="1">
              <a:lnSpc>
                <a:spcPct val="100000"/>
              </a:lnSpc>
              <a:spcBef>
                <a:spcPts val="0"/>
              </a:spcBef>
              <a:spcAft>
                <a:spcPts val="1200"/>
              </a:spcAft>
              <a:buClrTx/>
              <a:buSzTx/>
              <a:buFont typeface="Arial" panose="020B0604020202020204" pitchFamily="34" charset="0"/>
              <a:buNone/>
              <a:tabLst>
                <a:tab pos="619125" algn="l"/>
              </a:tabLst>
              <a:defRPr lang="de-DE" sz="1800" b="0" i="0" kern="1200" dirty="0">
                <a:solidFill>
                  <a:schemeClr val="bg1"/>
                </a:solidFill>
                <a:effectLst/>
                <a:latin typeface="Quicksand" pitchFamily="2" charset="77"/>
                <a:ea typeface="+mn-ea"/>
                <a:cs typeface="Calibri Light" panose="020F0302020204030204" pitchFamily="34" charset="0"/>
              </a:defRPr>
            </a:lvl1pPr>
          </a:lstStyle>
          <a:p>
            <a:pPr marL="0" marR="0" lvl="0" indent="0" algn="l" defTabSz="540000" rtl="0" eaLnBrk="1" fontAlgn="auto" latinLnBrk="0" hangingPunct="1">
              <a:lnSpc>
                <a:spcPct val="100000"/>
              </a:lnSpc>
              <a:spcBef>
                <a:spcPts val="0"/>
              </a:spcBef>
              <a:spcAft>
                <a:spcPts val="1200"/>
              </a:spcAft>
              <a:buClrTx/>
              <a:buSzTx/>
              <a:buFont typeface="Arial" panose="020B0604020202020204" pitchFamily="34" charset="0"/>
              <a:buNone/>
              <a:tabLst>
                <a:tab pos="619125" algn="l"/>
              </a:tabLst>
              <a:defRPr/>
            </a:pPr>
            <a:r>
              <a:rPr lang="de-DE" dirty="0" err="1"/>
              <a:t>Hochkirchener</a:t>
            </a:r>
            <a:r>
              <a:rPr lang="de-DE" dirty="0"/>
              <a:t> Str. 17</a:t>
            </a:r>
            <a:br>
              <a:rPr lang="de-DE" dirty="0"/>
            </a:br>
            <a:r>
              <a:rPr lang="de-DE" dirty="0"/>
              <a:t>50985 Köln</a:t>
            </a:r>
          </a:p>
          <a:p>
            <a:r>
              <a:rPr lang="de-DE" dirty="0"/>
              <a:t>info@sono2learn.de</a:t>
            </a:r>
            <a:br>
              <a:rPr lang="de-DE" dirty="0"/>
            </a:br>
            <a:r>
              <a:rPr lang="de-DE" dirty="0"/>
              <a:t>www.sono2learn.de</a:t>
            </a:r>
          </a:p>
        </p:txBody>
      </p:sp>
      <p:sp>
        <p:nvSpPr>
          <p:cNvPr id="11" name="Textplatzhalter 9">
            <a:extLst>
              <a:ext uri="{FF2B5EF4-FFF2-40B4-BE49-F238E27FC236}">
                <a16:creationId xmlns="" xmlns:a16="http://schemas.microsoft.com/office/drawing/2014/main" id="{33F35BAC-CD4B-3C44-B0D5-DDDB3C37A265}"/>
              </a:ext>
            </a:extLst>
          </p:cNvPr>
          <p:cNvSpPr>
            <a:spLocks noGrp="1"/>
          </p:cNvSpPr>
          <p:nvPr>
            <p:ph type="body" sz="quarter" idx="15" hasCustomPrompt="1"/>
          </p:nvPr>
        </p:nvSpPr>
        <p:spPr>
          <a:xfrm>
            <a:off x="5365649" y="4652963"/>
            <a:ext cx="4103687" cy="288925"/>
          </a:xfrm>
          <a:prstGeom prst="rect">
            <a:avLst/>
          </a:prstGeom>
        </p:spPr>
        <p:txBody>
          <a:bodyPr lIns="0" tIns="0" rIns="0" bIns="0"/>
          <a:lstStyle>
            <a:lvl1pPr marL="0" indent="0" algn="l" defTabSz="914400" rtl="0" eaLnBrk="1" latinLnBrk="0" hangingPunct="1">
              <a:lnSpc>
                <a:spcPct val="100000"/>
              </a:lnSpc>
              <a:spcBef>
                <a:spcPts val="0"/>
              </a:spcBef>
              <a:spcAft>
                <a:spcPts val="1200"/>
              </a:spcAft>
              <a:buFont typeface="Arial" panose="020B0604020202020204" pitchFamily="34" charset="0"/>
              <a:buNone/>
              <a:defRPr lang="de-DE" sz="1800" b="1" i="0" kern="1200" spc="20" baseline="0" dirty="0">
                <a:solidFill>
                  <a:schemeClr val="bg1"/>
                </a:solidFill>
                <a:effectLst/>
                <a:latin typeface="Quicksand" pitchFamily="2" charset="77"/>
                <a:ea typeface="+mn-ea"/>
                <a:cs typeface="Calibri Light" panose="020F0302020204030204" pitchFamily="34" charset="0"/>
              </a:defRPr>
            </a:lvl1pPr>
          </a:lstStyle>
          <a:p>
            <a:r>
              <a:rPr lang="de-DE" dirty="0"/>
              <a:t>Sono2learn GmbH</a:t>
            </a:r>
          </a:p>
        </p:txBody>
      </p:sp>
      <p:sp>
        <p:nvSpPr>
          <p:cNvPr id="14" name="Titel 1">
            <a:extLst>
              <a:ext uri="{FF2B5EF4-FFF2-40B4-BE49-F238E27FC236}">
                <a16:creationId xmlns="" xmlns:a16="http://schemas.microsoft.com/office/drawing/2014/main" id="{82B31BA8-710D-9A44-BEA9-E26C0FDDFB3B}"/>
              </a:ext>
            </a:extLst>
          </p:cNvPr>
          <p:cNvSpPr>
            <a:spLocks noGrp="1"/>
          </p:cNvSpPr>
          <p:nvPr>
            <p:ph type="title" hasCustomPrompt="1"/>
          </p:nvPr>
        </p:nvSpPr>
        <p:spPr>
          <a:xfrm>
            <a:off x="1061139" y="2635758"/>
            <a:ext cx="8424688" cy="576833"/>
          </a:xfrm>
        </p:spPr>
        <p:txBody>
          <a:bodyPr/>
          <a:lstStyle>
            <a:lvl1pPr>
              <a:defRPr sz="4400">
                <a:solidFill>
                  <a:schemeClr val="accent5"/>
                </a:solidFill>
              </a:defRPr>
            </a:lvl1pPr>
          </a:lstStyle>
          <a:p>
            <a:r>
              <a:rPr lang="de-DE" dirty="0"/>
              <a:t>Vielen Dank</a:t>
            </a:r>
          </a:p>
        </p:txBody>
      </p:sp>
      <p:sp>
        <p:nvSpPr>
          <p:cNvPr id="15" name="Textplatzhalter 5">
            <a:extLst>
              <a:ext uri="{FF2B5EF4-FFF2-40B4-BE49-F238E27FC236}">
                <a16:creationId xmlns="" xmlns:a16="http://schemas.microsoft.com/office/drawing/2014/main" id="{2833963A-6F26-5346-8E2D-CEAF993B2919}"/>
              </a:ext>
            </a:extLst>
          </p:cNvPr>
          <p:cNvSpPr>
            <a:spLocks noGrp="1"/>
          </p:cNvSpPr>
          <p:nvPr>
            <p:ph type="body" sz="quarter" idx="10" hasCustomPrompt="1"/>
          </p:nvPr>
        </p:nvSpPr>
        <p:spPr>
          <a:xfrm>
            <a:off x="1061139" y="3223010"/>
            <a:ext cx="8424862" cy="647700"/>
          </a:xfrm>
          <a:prstGeom prst="rect">
            <a:avLst/>
          </a:prstGeom>
        </p:spPr>
        <p:txBody>
          <a:bodyPr lIns="0" tIns="18000" rIns="0" bIns="0"/>
          <a:lstStyle>
            <a:lvl1pPr marL="0" marR="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sz="4400">
                <a:solidFill>
                  <a:schemeClr val="accent4"/>
                </a:solidFill>
                <a:latin typeface="Georgia" panose="02040502050405020303" pitchFamily="18" charset="0"/>
              </a:defRPr>
            </a:lvl1p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de-DE" b="0" i="0" dirty="0">
                <a:solidFill>
                  <a:schemeClr val="accent4"/>
                </a:solidFill>
                <a:latin typeface="Georgia" panose="02040502050405020303" pitchFamily="18" charset="0"/>
              </a:rPr>
              <a:t>für Ihre Aufmerksamkeit!</a:t>
            </a:r>
          </a:p>
        </p:txBody>
      </p:sp>
      <p:sp>
        <p:nvSpPr>
          <p:cNvPr id="18" name="Textplatzhalter 5">
            <a:extLst>
              <a:ext uri="{FF2B5EF4-FFF2-40B4-BE49-F238E27FC236}">
                <a16:creationId xmlns="" xmlns:a16="http://schemas.microsoft.com/office/drawing/2014/main" id="{323D58E8-0C47-534A-AD50-97A166855EEC}"/>
              </a:ext>
            </a:extLst>
          </p:cNvPr>
          <p:cNvSpPr>
            <a:spLocks noGrp="1"/>
          </p:cNvSpPr>
          <p:nvPr>
            <p:ph type="body" sz="quarter" idx="11" hasCustomPrompt="1"/>
          </p:nvPr>
        </p:nvSpPr>
        <p:spPr>
          <a:xfrm>
            <a:off x="1045392" y="4941888"/>
            <a:ext cx="4103960" cy="288925"/>
          </a:xfrm>
          <a:prstGeom prst="rect">
            <a:avLst/>
          </a:prstGeom>
        </p:spPr>
        <p:txBody>
          <a:bodyPr lIns="0" tIns="0" rIns="0" bIns="0"/>
          <a:lstStyle>
            <a:lvl1pPr marL="0" marR="0" indent="0" algn="l" defTabSz="540000" rtl="0" eaLnBrk="1" fontAlgn="auto" latinLnBrk="0" hangingPunct="1">
              <a:lnSpc>
                <a:spcPct val="100000"/>
              </a:lnSpc>
              <a:spcBef>
                <a:spcPts val="0"/>
              </a:spcBef>
              <a:spcAft>
                <a:spcPts val="1200"/>
              </a:spcAft>
              <a:buClrTx/>
              <a:buSzTx/>
              <a:buFont typeface="Arial" panose="020B0604020202020204" pitchFamily="34" charset="0"/>
              <a:buNone/>
              <a:tabLst>
                <a:tab pos="619125" algn="l"/>
              </a:tabLst>
              <a:defRPr lang="de-DE" sz="1800" b="1" i="0" smtClean="0">
                <a:solidFill>
                  <a:schemeClr val="accent2"/>
                </a:solidFill>
                <a:effectLst/>
                <a:latin typeface="Quicksand" pitchFamily="2" charset="77"/>
                <a:cs typeface="Calibri Light" panose="020F0302020204030204" pitchFamily="34" charset="0"/>
              </a:defRPr>
            </a:lvl1pPr>
          </a:lstStyle>
          <a:p>
            <a:r>
              <a:rPr lang="de-DE" dirty="0"/>
              <a:t>Position</a:t>
            </a:r>
          </a:p>
        </p:txBody>
      </p:sp>
      <p:sp>
        <p:nvSpPr>
          <p:cNvPr id="19" name="Textplatzhalter 9">
            <a:extLst>
              <a:ext uri="{FF2B5EF4-FFF2-40B4-BE49-F238E27FC236}">
                <a16:creationId xmlns="" xmlns:a16="http://schemas.microsoft.com/office/drawing/2014/main" id="{028CFDB0-9CC5-6643-8B6B-46F1B480FCC3}"/>
              </a:ext>
            </a:extLst>
          </p:cNvPr>
          <p:cNvSpPr>
            <a:spLocks noGrp="1"/>
          </p:cNvSpPr>
          <p:nvPr>
            <p:ph type="body" sz="quarter" idx="14" hasCustomPrompt="1"/>
          </p:nvPr>
        </p:nvSpPr>
        <p:spPr>
          <a:xfrm>
            <a:off x="1045392" y="4652963"/>
            <a:ext cx="4103687" cy="288925"/>
          </a:xfrm>
          <a:prstGeom prst="rect">
            <a:avLst/>
          </a:prstGeom>
        </p:spPr>
        <p:txBody>
          <a:bodyPr lIns="0" tIns="0" rIns="0" bIns="0"/>
          <a:lstStyle>
            <a:lvl1pPr>
              <a:lnSpc>
                <a:spcPct val="100000"/>
              </a:lnSpc>
              <a:spcAft>
                <a:spcPts val="1200"/>
              </a:spcAft>
              <a:defRPr lang="de-DE" sz="1800" b="1" i="0" kern="1200" spc="20" baseline="0" dirty="0" smtClean="0">
                <a:solidFill>
                  <a:schemeClr val="bg1"/>
                </a:solidFill>
                <a:effectLst/>
                <a:latin typeface="Quicksand" pitchFamily="2" charset="77"/>
                <a:ea typeface="+mn-ea"/>
                <a:cs typeface="Calibri Light" panose="020F0302020204030204" pitchFamily="34" charset="0"/>
              </a:defRPr>
            </a:lvl1pPr>
          </a:lstStyle>
          <a:p>
            <a:r>
              <a:rPr lang="de-DE" dirty="0"/>
              <a:t>Vorname Nachname</a:t>
            </a:r>
          </a:p>
        </p:txBody>
      </p:sp>
      <p:sp>
        <p:nvSpPr>
          <p:cNvPr id="21" name="Textplatzhalter 4">
            <a:extLst>
              <a:ext uri="{FF2B5EF4-FFF2-40B4-BE49-F238E27FC236}">
                <a16:creationId xmlns="" xmlns:a16="http://schemas.microsoft.com/office/drawing/2014/main" id="{CD1C21A4-6E28-4440-A797-86B75168A7C4}"/>
              </a:ext>
            </a:extLst>
          </p:cNvPr>
          <p:cNvSpPr>
            <a:spLocks noGrp="1"/>
          </p:cNvSpPr>
          <p:nvPr>
            <p:ph type="body" sz="quarter" idx="16" hasCustomPrompt="1"/>
          </p:nvPr>
        </p:nvSpPr>
        <p:spPr>
          <a:xfrm>
            <a:off x="1055687" y="5373215"/>
            <a:ext cx="4103687" cy="928775"/>
          </a:xfrm>
          <a:prstGeom prst="rect">
            <a:avLst/>
          </a:prstGeom>
        </p:spPr>
        <p:txBody>
          <a:bodyPr lIns="0" tIns="0" rIns="0" bIns="0" anchor="t"/>
          <a:lstStyle>
            <a:lvl1pPr marL="0" indent="0">
              <a:lnSpc>
                <a:spcPct val="100000"/>
              </a:lnSpc>
              <a:spcAft>
                <a:spcPts val="1200"/>
              </a:spcAft>
              <a:tabLst>
                <a:tab pos="485775" algn="l"/>
              </a:tabLst>
              <a:defRPr/>
            </a:lvl1pPr>
          </a:lstStyle>
          <a:p>
            <a:pPr marL="0" indent="0">
              <a:tabLst>
                <a:tab pos="485775" algn="l"/>
              </a:tabLst>
            </a:pPr>
            <a:r>
              <a:rPr lang="de-DE" sz="1800" b="0" i="0" kern="1200" dirty="0">
                <a:solidFill>
                  <a:schemeClr val="bg1"/>
                </a:solidFill>
                <a:effectLst/>
                <a:latin typeface="Quicksand" pitchFamily="2" charset="77"/>
                <a:ea typeface="+mn-ea"/>
                <a:cs typeface="Calibri Light" panose="020F0302020204030204" pitchFamily="34" charset="0"/>
              </a:rPr>
              <a:t>Tel. 	01234 5678 000</a:t>
            </a:r>
            <a:br>
              <a:rPr lang="de-DE" sz="1800" b="0" i="0" kern="1200" dirty="0">
                <a:solidFill>
                  <a:schemeClr val="bg1"/>
                </a:solidFill>
                <a:effectLst/>
                <a:latin typeface="Quicksand" pitchFamily="2" charset="77"/>
                <a:ea typeface="+mn-ea"/>
                <a:cs typeface="Calibri Light" panose="020F0302020204030204" pitchFamily="34" charset="0"/>
              </a:rPr>
            </a:br>
            <a:r>
              <a:rPr lang="de-DE" sz="1800" b="0" i="0" kern="1200" dirty="0">
                <a:solidFill>
                  <a:schemeClr val="bg1"/>
                </a:solidFill>
                <a:effectLst/>
                <a:latin typeface="Quicksand" pitchFamily="2" charset="77"/>
                <a:ea typeface="+mn-ea"/>
                <a:cs typeface="Calibri Light" panose="020F0302020204030204" pitchFamily="34" charset="0"/>
              </a:rPr>
              <a:t>Fax 	01234 5678 200</a:t>
            </a:r>
            <a:br>
              <a:rPr lang="de-DE" sz="1800" b="0" i="0" kern="1200" dirty="0">
                <a:solidFill>
                  <a:schemeClr val="bg1"/>
                </a:solidFill>
                <a:effectLst/>
                <a:latin typeface="Quicksand" pitchFamily="2" charset="77"/>
                <a:ea typeface="+mn-ea"/>
                <a:cs typeface="Calibri Light" panose="020F0302020204030204" pitchFamily="34" charset="0"/>
              </a:rPr>
            </a:br>
            <a:r>
              <a:rPr lang="de-DE" sz="1800" b="0" i="0" kern="1200" dirty="0">
                <a:solidFill>
                  <a:schemeClr val="bg1"/>
                </a:solidFill>
                <a:effectLst/>
                <a:latin typeface="Quicksand" pitchFamily="2" charset="77"/>
                <a:ea typeface="+mn-ea"/>
                <a:cs typeface="Calibri Light" panose="020F0302020204030204" pitchFamily="34" charset="0"/>
              </a:rPr>
              <a:t>mailadresse@sono2learn.de</a:t>
            </a:r>
          </a:p>
        </p:txBody>
      </p:sp>
    </p:spTree>
    <p:extLst>
      <p:ext uri="{BB962C8B-B14F-4D97-AF65-F5344CB8AC3E}">
        <p14:creationId xmlns:p14="http://schemas.microsoft.com/office/powerpoint/2010/main" val="259087923"/>
      </p:ext>
    </p:extLst>
  </p:cSld>
  <p:clrMapOvr>
    <a:overrideClrMapping bg1="lt1" tx1="dk1" bg2="lt2" tx2="dk2" accent1="accent1" accent2="accent2" accent3="accent3" accent4="accent4" accent5="accent5" accent6="accent6" hlink="hlink" folHlink="folHlink"/>
  </p:clrMapOvr>
  <p:extLst>
    <p:ext uri="{DCECCB84-F9BA-43D5-87BE-67443E8EF086}">
      <p15:sldGuideLst xmlns="" xmlns:p15="http://schemas.microsoft.com/office/powerpoint/2012/main">
        <p15:guide id="1" orient="horz" pos="3113">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theme" Target="../theme/theme2.xml"/><Relationship Id="rId8"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2.emf"/><Relationship Id="rId1" Type="http://schemas.openxmlformats.org/officeDocument/2006/relationships/slideLayout" Target="../slideLayouts/slideLayout8.xml"/><Relationship Id="rId2"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55687" y="1773237"/>
            <a:ext cx="10080873" cy="1150937"/>
          </a:xfrm>
          <a:prstGeom prst="rect">
            <a:avLst/>
          </a:prstGeom>
        </p:spPr>
        <p:txBody>
          <a:bodyPr vert="horz" lIns="0" tIns="0" rIns="0" bIns="0" rtlCol="0" anchor="b">
            <a:noAutofit/>
          </a:bodyPr>
          <a:lstStyle/>
          <a:p>
            <a:endParaRPr lang="de-DE" dirty="0"/>
          </a:p>
        </p:txBody>
      </p:sp>
      <p:sp>
        <p:nvSpPr>
          <p:cNvPr id="4" name="Titelplatzhalter 3">
            <a:extLst>
              <a:ext uri="{FF2B5EF4-FFF2-40B4-BE49-F238E27FC236}">
                <a16:creationId xmlns="" xmlns:a16="http://schemas.microsoft.com/office/drawing/2014/main" id="{9C117328-4EF5-7C42-B63D-236B89420B5F}"/>
              </a:ext>
            </a:extLst>
          </p:cNvPr>
          <p:cNvSpPr>
            <a:spLocks noGrp="1"/>
          </p:cNvSpPr>
          <p:nvPr>
            <p:ph type="title"/>
          </p:nvPr>
        </p:nvSpPr>
        <p:spPr>
          <a:xfrm>
            <a:off x="1055689" y="3218212"/>
            <a:ext cx="10080871" cy="2011013"/>
          </a:xfrm>
          <a:prstGeom prst="rect">
            <a:avLst/>
          </a:prstGeom>
        </p:spPr>
        <p:txBody>
          <a:bodyPr vert="horz" lIns="0" tIns="0" rIns="0" bIns="0" rtlCol="0" anchor="t" anchorCtr="0">
            <a:normAutofit/>
          </a:bodyPr>
          <a:lstStyle/>
          <a:p>
            <a:r>
              <a:rPr lang="de-DE" dirty="0"/>
              <a:t>Mastertitelformat bearbeiten</a:t>
            </a:r>
          </a:p>
        </p:txBody>
      </p:sp>
      <p:pic>
        <p:nvPicPr>
          <p:cNvPr id="5" name="Grafik 4">
            <a:extLst>
              <a:ext uri="{FF2B5EF4-FFF2-40B4-BE49-F238E27FC236}">
                <a16:creationId xmlns="" xmlns:a16="http://schemas.microsoft.com/office/drawing/2014/main" id="{D50AE1B6-B985-CF42-9A4D-E70A4DE7F329}"/>
              </a:ext>
            </a:extLst>
          </p:cNvPr>
          <p:cNvPicPr>
            <a:picLocks noChangeAspect="1"/>
          </p:cNvPicPr>
          <p:nvPr/>
        </p:nvPicPr>
        <p:blipFill>
          <a:blip r:embed="rId3"/>
          <a:stretch>
            <a:fillRect/>
          </a:stretch>
        </p:blipFill>
        <p:spPr>
          <a:xfrm>
            <a:off x="960482" y="6324752"/>
            <a:ext cx="1175078" cy="396682"/>
          </a:xfrm>
          <a:prstGeom prst="rect">
            <a:avLst/>
          </a:prstGeom>
        </p:spPr>
      </p:pic>
    </p:spTree>
    <p:extLst>
      <p:ext uri="{BB962C8B-B14F-4D97-AF65-F5344CB8AC3E}">
        <p14:creationId xmlns:p14="http://schemas.microsoft.com/office/powerpoint/2010/main" val="2972291990"/>
      </p:ext>
    </p:extLst>
  </p:cSld>
  <p:clrMap bg1="lt1" tx1="dk1" bg2="lt2" tx2="dk2" accent1="accent1" accent2="accent2" accent3="accent3" accent4="accent4" accent5="accent5" accent6="accent6" hlink="hlink" folHlink="folHlink"/>
  <p:sldLayoutIdLst>
    <p:sldLayoutId id="2147483737" r:id="rId1"/>
  </p:sldLayoutIdLst>
  <p:hf hdr="0" dt="0"/>
  <p:txStyles>
    <p:titleStyle>
      <a:lvl1pPr algn="l" defTabSz="914400" rtl="0" eaLnBrk="1" latinLnBrk="0" hangingPunct="1">
        <a:lnSpc>
          <a:spcPct val="90000"/>
        </a:lnSpc>
        <a:spcBef>
          <a:spcPct val="0"/>
        </a:spcBef>
        <a:buNone/>
        <a:defRPr sz="4400" b="0" i="0" kern="1200">
          <a:solidFill>
            <a:schemeClr val="tx1"/>
          </a:solidFill>
          <a:latin typeface="Georgia" panose="02040502050405020303" pitchFamily="18"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0" i="0" kern="1200">
          <a:solidFill>
            <a:schemeClr val="accent2"/>
          </a:solidFill>
          <a:latin typeface="Quicksand"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4000" b="0" i="0" kern="1200">
          <a:solidFill>
            <a:schemeClr val="accent2"/>
          </a:solidFill>
          <a:latin typeface="Quicksand"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3600" b="0" i="0" kern="1200">
          <a:solidFill>
            <a:schemeClr val="accent2"/>
          </a:solidFill>
          <a:latin typeface="Quicksand"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200" b="0" i="0" kern="1200">
          <a:solidFill>
            <a:schemeClr val="accent2"/>
          </a:solidFill>
          <a:latin typeface="Quicksand"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65" userDrawn="1">
          <p15:clr>
            <a:srgbClr val="F26B43"/>
          </p15:clr>
        </p15:guide>
        <p15:guide id="2" pos="7015" userDrawn="1">
          <p15:clr>
            <a:srgbClr val="F26B43"/>
          </p15:clr>
        </p15:guide>
        <p15:guide id="3" pos="3704" userDrawn="1">
          <p15:clr>
            <a:srgbClr val="F26B43"/>
          </p15:clr>
        </p15:guide>
        <p15:guide id="4" pos="3976" userDrawn="1">
          <p15:clr>
            <a:srgbClr val="F26B43"/>
          </p15:clr>
        </p15:guide>
        <p15:guide id="7" orient="horz" pos="391" userDrawn="1">
          <p15:clr>
            <a:srgbClr val="F26B43"/>
          </p15:clr>
        </p15:guide>
        <p15:guide id="8" orient="horz" pos="1117" userDrawn="1">
          <p15:clr>
            <a:srgbClr val="F26B43"/>
          </p15:clr>
        </p15:guide>
        <p15:guide id="9" orient="horz" pos="1842" userDrawn="1">
          <p15:clr>
            <a:srgbClr val="F26B43"/>
          </p15:clr>
        </p15:guide>
        <p15:guide id="10" orient="horz" pos="2568" userDrawn="1">
          <p15:clr>
            <a:srgbClr val="F26B43"/>
          </p15:clr>
        </p15:guide>
        <p15:guide id="11" orient="horz" pos="3294" userDrawn="1">
          <p15:clr>
            <a:srgbClr val="F26B43"/>
          </p15:clr>
        </p15:guide>
        <p15:guide id="12" orient="horz" pos="40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5688" y="635785"/>
            <a:ext cx="10080625" cy="977920"/>
          </a:xfrm>
          <a:prstGeom prst="rect">
            <a:avLst/>
          </a:prstGeom>
        </p:spPr>
        <p:txBody>
          <a:bodyPr vert="horz" lIns="0" tIns="0" rIns="0" bIns="0" rtlCol="0" anchor="t" anchorCtr="0">
            <a:noAutofit/>
          </a:bodyPr>
          <a:lstStyle/>
          <a:p>
            <a:endParaRPr lang="en-US" dirty="0"/>
          </a:p>
        </p:txBody>
      </p:sp>
      <p:sp>
        <p:nvSpPr>
          <p:cNvPr id="4" name="Textplatzhalter 3">
            <a:extLst>
              <a:ext uri="{FF2B5EF4-FFF2-40B4-BE49-F238E27FC236}">
                <a16:creationId xmlns="" xmlns:a16="http://schemas.microsoft.com/office/drawing/2014/main" id="{7CF85D38-24ED-A543-A6A0-0B789D86CC23}"/>
              </a:ext>
            </a:extLst>
          </p:cNvPr>
          <p:cNvSpPr>
            <a:spLocks noGrp="1"/>
          </p:cNvSpPr>
          <p:nvPr>
            <p:ph type="body" idx="1"/>
          </p:nvPr>
        </p:nvSpPr>
        <p:spPr>
          <a:xfrm>
            <a:off x="1055688" y="1773238"/>
            <a:ext cx="10080626" cy="4392613"/>
          </a:xfrm>
          <a:prstGeom prst="rect">
            <a:avLst/>
          </a:prstGeom>
        </p:spPr>
        <p:txBody>
          <a:bodyPr vert="horz" lIns="0" tIns="0" rIns="0" bIns="0" rtlCol="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7" name="Grafik 6">
            <a:extLst>
              <a:ext uri="{FF2B5EF4-FFF2-40B4-BE49-F238E27FC236}">
                <a16:creationId xmlns="" xmlns:a16="http://schemas.microsoft.com/office/drawing/2014/main" id="{E123CBCC-BAAE-C941-8F4A-160C98F95ED6}"/>
              </a:ext>
            </a:extLst>
          </p:cNvPr>
          <p:cNvPicPr>
            <a:picLocks noChangeAspect="1"/>
          </p:cNvPicPr>
          <p:nvPr/>
        </p:nvPicPr>
        <p:blipFill>
          <a:blip r:embed="rId8"/>
          <a:stretch>
            <a:fillRect/>
          </a:stretch>
        </p:blipFill>
        <p:spPr>
          <a:xfrm>
            <a:off x="960482" y="6324752"/>
            <a:ext cx="1175078" cy="396682"/>
          </a:xfrm>
          <a:prstGeom prst="rect">
            <a:avLst/>
          </a:prstGeom>
        </p:spPr>
      </p:pic>
      <p:sp>
        <p:nvSpPr>
          <p:cNvPr id="10" name="Title Placeholder 1"/>
          <p:cNvSpPr txBox="1">
            <a:spLocks/>
          </p:cNvSpPr>
          <p:nvPr/>
        </p:nvSpPr>
        <p:spPr>
          <a:xfrm>
            <a:off x="1055688" y="1124745"/>
            <a:ext cx="10080625" cy="488960"/>
          </a:xfrm>
          <a:prstGeom prst="rect">
            <a:avLst/>
          </a:prstGeom>
        </p:spPr>
        <p:txBody>
          <a:bodyPr vert="horz" lIns="0" tIns="0" rIns="0" bIns="0" rtlCol="0" anchor="t" anchorCtr="0">
            <a:noAutofit/>
          </a:bodyPr>
          <a:lstStyle>
            <a:lvl1pPr marL="0" marR="0" indent="0" algn="l" defTabSz="914400" rtl="0" eaLnBrk="1" fontAlgn="auto" latinLnBrk="0" hangingPunct="1">
              <a:lnSpc>
                <a:spcPct val="90000"/>
              </a:lnSpc>
              <a:spcBef>
                <a:spcPct val="0"/>
              </a:spcBef>
              <a:spcAft>
                <a:spcPts val="0"/>
              </a:spcAft>
              <a:buClrTx/>
              <a:buSzTx/>
              <a:buFontTx/>
              <a:buNone/>
              <a:tabLst/>
              <a:defRPr sz="3200" b="0" i="0" kern="1200">
                <a:solidFill>
                  <a:schemeClr val="tx1"/>
                </a:solidFill>
                <a:latin typeface="Georgia" panose="02040502050405020303" pitchFamily="18" charset="0"/>
                <a:ea typeface="+mj-ea"/>
                <a:cs typeface="+mj-cs"/>
              </a:defRPr>
            </a:lvl1pPr>
          </a:lstStyle>
          <a:p>
            <a:endParaRPr lang="en-US" dirty="0"/>
          </a:p>
        </p:txBody>
      </p:sp>
      <p:sp>
        <p:nvSpPr>
          <p:cNvPr id="11" name="Title Placeholder 1"/>
          <p:cNvSpPr txBox="1">
            <a:spLocks/>
          </p:cNvSpPr>
          <p:nvPr/>
        </p:nvSpPr>
        <p:spPr>
          <a:xfrm>
            <a:off x="1055689" y="1124745"/>
            <a:ext cx="10080625" cy="488960"/>
          </a:xfrm>
          <a:prstGeom prst="rect">
            <a:avLst/>
          </a:prstGeom>
        </p:spPr>
        <p:txBody>
          <a:bodyPr vert="horz" lIns="0" tIns="0" rIns="0" bIns="0" rtlCol="0" anchor="t" anchorCtr="0">
            <a:noAutofit/>
          </a:bodyPr>
          <a:lstStyle>
            <a:lvl1pPr marL="0" marR="0" indent="0" algn="l" defTabSz="914400" rtl="0" eaLnBrk="1" fontAlgn="auto" latinLnBrk="0" hangingPunct="1">
              <a:lnSpc>
                <a:spcPct val="90000"/>
              </a:lnSpc>
              <a:spcBef>
                <a:spcPct val="0"/>
              </a:spcBef>
              <a:spcAft>
                <a:spcPts val="0"/>
              </a:spcAft>
              <a:buClrTx/>
              <a:buSzTx/>
              <a:buFontTx/>
              <a:buNone/>
              <a:tabLst/>
              <a:defRPr sz="3200" b="0" i="0" kern="1200">
                <a:solidFill>
                  <a:schemeClr val="tx1"/>
                </a:solidFill>
                <a:latin typeface="Georgia" panose="02040502050405020303" pitchFamily="18" charset="0"/>
                <a:ea typeface="+mj-ea"/>
                <a:cs typeface="+mj-cs"/>
              </a:defRPr>
            </a:lvl1pPr>
          </a:lstStyle>
          <a:p>
            <a:endParaRPr lang="en-US" dirty="0"/>
          </a:p>
        </p:txBody>
      </p:sp>
    </p:spTree>
    <p:extLst>
      <p:ext uri="{BB962C8B-B14F-4D97-AF65-F5344CB8AC3E}">
        <p14:creationId xmlns:p14="http://schemas.microsoft.com/office/powerpoint/2010/main" val="162284482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5" r:id="rId3"/>
    <p:sldLayoutId id="2147483756" r:id="rId4"/>
    <p:sldLayoutId id="2147483759" r:id="rId5"/>
    <p:sldLayoutId id="2147483761" r:id="rId6"/>
  </p:sldLayoutIdLst>
  <p:hf hdr="0" dt="0"/>
  <p:txStyles>
    <p:titleStyle>
      <a:lvl1pPr marL="0" marR="0" indent="0" algn="l" defTabSz="914400" rtl="0" eaLnBrk="1" fontAlgn="auto" latinLnBrk="0" hangingPunct="1">
        <a:lnSpc>
          <a:spcPct val="90000"/>
        </a:lnSpc>
        <a:spcBef>
          <a:spcPct val="0"/>
        </a:spcBef>
        <a:spcAft>
          <a:spcPts val="0"/>
        </a:spcAft>
        <a:buClrTx/>
        <a:buSzTx/>
        <a:buFontTx/>
        <a:buNone/>
        <a:tabLst/>
        <a:defRPr sz="4000" b="0" i="0" kern="1200">
          <a:solidFill>
            <a:schemeClr val="accent1"/>
          </a:solidFill>
          <a:latin typeface="Georgia" panose="02040502050405020303" pitchFamily="18" charset="0"/>
          <a:ea typeface="+mj-ea"/>
          <a:cs typeface="+mj-cs"/>
        </a:defRPr>
      </a:lvl1pPr>
    </p:titleStyle>
    <p:bodyStyle>
      <a:lvl1pPr marL="0" indent="0" algn="l" defTabSz="914400" rtl="0" eaLnBrk="1" latinLnBrk="0" hangingPunct="1">
        <a:lnSpc>
          <a:spcPct val="110000"/>
        </a:lnSpc>
        <a:spcBef>
          <a:spcPts val="0"/>
        </a:spcBef>
        <a:spcAft>
          <a:spcPts val="1200"/>
        </a:spcAft>
        <a:buFont typeface="Arial" panose="020B0604020202020204" pitchFamily="34" charset="0"/>
        <a:buNone/>
        <a:defRPr lang="de-DE" sz="2400" b="0" i="0" kern="1200" dirty="0">
          <a:solidFill>
            <a:schemeClr val="tx1"/>
          </a:solidFill>
          <a:latin typeface="Quicksand" pitchFamily="2" charset="77"/>
          <a:ea typeface="+mn-ea"/>
          <a:cs typeface="+mn-cs"/>
        </a:defRPr>
      </a:lvl1pPr>
      <a:lvl2pPr marL="457200" indent="0" algn="l" defTabSz="914400" rtl="0" eaLnBrk="1" latinLnBrk="0" hangingPunct="1">
        <a:lnSpc>
          <a:spcPct val="110000"/>
        </a:lnSpc>
        <a:spcBef>
          <a:spcPts val="0"/>
        </a:spcBef>
        <a:spcAft>
          <a:spcPts val="1200"/>
        </a:spcAft>
        <a:buFont typeface="Arial" panose="020B0604020202020204" pitchFamily="34" charset="0"/>
        <a:buNone/>
        <a:defRPr lang="de-DE" sz="2400" b="0" i="0" kern="1200" dirty="0">
          <a:solidFill>
            <a:schemeClr val="tx1"/>
          </a:solidFill>
          <a:latin typeface="Quicksand" pitchFamily="2" charset="77"/>
          <a:ea typeface="+mn-ea"/>
          <a:cs typeface="+mn-cs"/>
        </a:defRPr>
      </a:lvl2pPr>
      <a:lvl3pPr marL="914400" indent="0" algn="l" defTabSz="914400" rtl="0" eaLnBrk="1" latinLnBrk="0" hangingPunct="1">
        <a:lnSpc>
          <a:spcPct val="110000"/>
        </a:lnSpc>
        <a:spcBef>
          <a:spcPts val="0"/>
        </a:spcBef>
        <a:spcAft>
          <a:spcPts val="600"/>
        </a:spcAft>
        <a:buFont typeface="Arial" panose="020B0604020202020204" pitchFamily="34" charset="0"/>
        <a:buNone/>
        <a:defRPr lang="de-DE" sz="2400" b="0" i="0" kern="1200" dirty="0">
          <a:solidFill>
            <a:schemeClr val="tx1"/>
          </a:solidFill>
          <a:latin typeface="Quicksand" pitchFamily="2" charset="77"/>
          <a:ea typeface="+mn-ea"/>
          <a:cs typeface="+mn-cs"/>
        </a:defRPr>
      </a:lvl3pPr>
      <a:lvl4pPr marL="1371600" indent="0" algn="l" defTabSz="914400" rtl="0" eaLnBrk="1" latinLnBrk="0" hangingPunct="1">
        <a:lnSpc>
          <a:spcPct val="110000"/>
        </a:lnSpc>
        <a:spcBef>
          <a:spcPts val="0"/>
        </a:spcBef>
        <a:spcAft>
          <a:spcPts val="600"/>
        </a:spcAft>
        <a:buFont typeface="Arial" panose="020B0604020202020204" pitchFamily="34" charset="0"/>
        <a:buNone/>
        <a:defRPr lang="de-DE" sz="2400" b="0" i="0" kern="1200" dirty="0">
          <a:solidFill>
            <a:schemeClr val="tx1"/>
          </a:solidFill>
          <a:latin typeface="Quicksand" pitchFamily="2" charset="77"/>
          <a:ea typeface="+mn-ea"/>
          <a:cs typeface="+mn-cs"/>
        </a:defRPr>
      </a:lvl4pPr>
      <a:lvl5pPr marL="1828800" indent="0" algn="l" defTabSz="914400" rtl="0" eaLnBrk="1" latinLnBrk="0" hangingPunct="1">
        <a:lnSpc>
          <a:spcPct val="110000"/>
        </a:lnSpc>
        <a:spcBef>
          <a:spcPts val="0"/>
        </a:spcBef>
        <a:spcAft>
          <a:spcPts val="600"/>
        </a:spcAft>
        <a:buFont typeface="Arial" panose="020B0604020202020204" pitchFamily="34" charset="0"/>
        <a:buNone/>
        <a:defRPr lang="de-DE" sz="2400" b="0" i="0" kern="1200" dirty="0">
          <a:solidFill>
            <a:schemeClr val="tx1"/>
          </a:solidFill>
          <a:latin typeface="Quicksand"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665" userDrawn="1">
          <p15:clr>
            <a:srgbClr val="F26B43"/>
          </p15:clr>
        </p15:guide>
        <p15:guide id="2" pos="7015" userDrawn="1">
          <p15:clr>
            <a:srgbClr val="F26B43"/>
          </p15:clr>
        </p15:guide>
        <p15:guide id="7" orient="horz" pos="391" userDrawn="1">
          <p15:clr>
            <a:srgbClr val="F26B43"/>
          </p15:clr>
        </p15:guide>
        <p15:guide id="8" orient="horz" pos="1117" userDrawn="1">
          <p15:clr>
            <a:srgbClr val="F26B43"/>
          </p15:clr>
        </p15:guide>
        <p15:guide id="9" orient="horz" pos="1842" userDrawn="1">
          <p15:clr>
            <a:srgbClr val="F26B43"/>
          </p15:clr>
        </p15:guide>
        <p15:guide id="10" orient="horz" pos="2568" userDrawn="1">
          <p15:clr>
            <a:srgbClr val="F26B43"/>
          </p15:clr>
        </p15:guide>
        <p15:guide id="11" orient="horz" pos="3294" userDrawn="1">
          <p15:clr>
            <a:srgbClr val="F26B43"/>
          </p15:clr>
        </p15:guide>
        <p15:guide id="12" orient="horz" pos="4065" userDrawn="1">
          <p15:clr>
            <a:srgbClr val="F26B43"/>
          </p15:clr>
        </p15:guide>
        <p15:guide id="13" pos="3704" userDrawn="1">
          <p15:clr>
            <a:srgbClr val="F26B43"/>
          </p15:clr>
        </p15:guide>
        <p15:guide id="14" pos="3976" userDrawn="1">
          <p15:clr>
            <a:srgbClr val="F26B43"/>
          </p15:clr>
        </p15:guide>
        <p15:guide id="15" orient="horz" pos="388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5688" y="2924175"/>
            <a:ext cx="6769100" cy="1152526"/>
          </a:xfrm>
          <a:prstGeom prst="rect">
            <a:avLst/>
          </a:prstGeom>
        </p:spPr>
        <p:txBody>
          <a:bodyPr vert="horz" lIns="0" tIns="0" rIns="0" bIns="0" rtlCol="0" anchor="t" anchorCtr="0">
            <a:noAutofit/>
          </a:bodyPr>
          <a:lstStyle/>
          <a:p>
            <a:r>
              <a:rPr lang="de-DE" dirty="0"/>
              <a:t>Headline Utopia</a:t>
            </a:r>
            <a:br>
              <a:rPr lang="de-DE" dirty="0"/>
            </a:br>
            <a:r>
              <a:rPr lang="de-DE" dirty="0"/>
              <a:t>max. dreizeilig</a:t>
            </a:r>
          </a:p>
        </p:txBody>
      </p:sp>
      <p:pic>
        <p:nvPicPr>
          <p:cNvPr id="6" name="Grafik 5">
            <a:extLst>
              <a:ext uri="{FF2B5EF4-FFF2-40B4-BE49-F238E27FC236}">
                <a16:creationId xmlns="" xmlns:a16="http://schemas.microsoft.com/office/drawing/2014/main" id="{A1471FB9-FC88-B64D-8FCA-2DACD0D8324A}"/>
              </a:ext>
            </a:extLst>
          </p:cNvPr>
          <p:cNvPicPr>
            <a:picLocks noChangeAspect="1"/>
          </p:cNvPicPr>
          <p:nvPr/>
        </p:nvPicPr>
        <p:blipFill>
          <a:blip r:embed="rId4"/>
          <a:stretch>
            <a:fillRect/>
          </a:stretch>
        </p:blipFill>
        <p:spPr>
          <a:xfrm>
            <a:off x="8112224" y="476672"/>
            <a:ext cx="3311286" cy="1117823"/>
          </a:xfrm>
          <a:prstGeom prst="rect">
            <a:avLst/>
          </a:prstGeom>
        </p:spPr>
      </p:pic>
      <p:sp>
        <p:nvSpPr>
          <p:cNvPr id="3" name="Textplatzhalter 2">
            <a:extLst>
              <a:ext uri="{FF2B5EF4-FFF2-40B4-BE49-F238E27FC236}">
                <a16:creationId xmlns="" xmlns:a16="http://schemas.microsoft.com/office/drawing/2014/main" id="{0C2171EE-B204-664C-B1EC-01EE5293FF1F}"/>
              </a:ext>
            </a:extLst>
          </p:cNvPr>
          <p:cNvSpPr>
            <a:spLocks noGrp="1"/>
          </p:cNvSpPr>
          <p:nvPr>
            <p:ph type="body" idx="1"/>
          </p:nvPr>
        </p:nvSpPr>
        <p:spPr>
          <a:xfrm>
            <a:off x="1055688" y="4221087"/>
            <a:ext cx="6769100" cy="1955875"/>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774385490"/>
      </p:ext>
    </p:extLst>
  </p:cSld>
  <p:clrMap bg1="lt1" tx1="dk1" bg2="lt2" tx2="dk2" accent1="accent1" accent2="accent2" accent3="accent3" accent4="accent4" accent5="accent5" accent6="accent6" hlink="hlink" folHlink="folHlink"/>
  <p:sldLayoutIdLst>
    <p:sldLayoutId id="2147483764" r:id="rId1"/>
    <p:sldLayoutId id="2147483765" r:id="rId2"/>
  </p:sldLayoutIdLst>
  <p:hf hdr="0" dt="0"/>
  <p:txStyles>
    <p:titleStyle>
      <a:lvl1pPr marL="0" marR="0" indent="0" algn="l" defTabSz="914400" rtl="0" eaLnBrk="1" fontAlgn="auto" latinLnBrk="0" hangingPunct="1">
        <a:lnSpc>
          <a:spcPct val="90000"/>
        </a:lnSpc>
        <a:spcBef>
          <a:spcPct val="0"/>
        </a:spcBef>
        <a:spcAft>
          <a:spcPts val="0"/>
        </a:spcAft>
        <a:buClrTx/>
        <a:buSzTx/>
        <a:buFontTx/>
        <a:buNone/>
        <a:tabLst/>
        <a:defRPr sz="4000" b="0" i="0" kern="1200">
          <a:solidFill>
            <a:schemeClr val="bg1"/>
          </a:solidFill>
          <a:latin typeface="Georgia" panose="02040502050405020303" pitchFamily="18" charset="0"/>
          <a:ea typeface="+mj-ea"/>
          <a:cs typeface="+mj-cs"/>
        </a:defRPr>
      </a:lvl1pPr>
    </p:titleStyle>
    <p:bodyStyle>
      <a:lvl1pPr marL="0" indent="0" algn="l" defTabSz="914400" rtl="0" eaLnBrk="1" latinLnBrk="0" hangingPunct="1">
        <a:lnSpc>
          <a:spcPct val="90000"/>
        </a:lnSpc>
        <a:spcBef>
          <a:spcPts val="0"/>
        </a:spcBef>
        <a:buFont typeface="Arial" panose="020B0604020202020204" pitchFamily="34" charset="0"/>
        <a:buNone/>
        <a:defRPr sz="1800" b="0" i="0" kern="1200">
          <a:solidFill>
            <a:schemeClr val="bg1"/>
          </a:solidFill>
          <a:latin typeface="Quicksand" pitchFamily="2" charset="77"/>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Quicksand" pitchFamily="2" charset="77"/>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Quicksand" pitchFamily="2" charset="77"/>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Quicksand" pitchFamily="2" charset="77"/>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bg1"/>
          </a:solidFill>
          <a:latin typeface="Quicksand"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665" userDrawn="1">
          <p15:clr>
            <a:srgbClr val="F26B43"/>
          </p15:clr>
        </p15:guide>
        <p15:guide id="2" pos="7015" userDrawn="1">
          <p15:clr>
            <a:srgbClr val="F26B43"/>
          </p15:clr>
        </p15:guide>
        <p15:guide id="7" orient="horz" pos="391" userDrawn="1">
          <p15:clr>
            <a:srgbClr val="F26B43"/>
          </p15:clr>
        </p15:guide>
        <p15:guide id="8" orient="horz" pos="1117" userDrawn="1">
          <p15:clr>
            <a:srgbClr val="F26B43"/>
          </p15:clr>
        </p15:guide>
        <p15:guide id="9" orient="horz" pos="1842" userDrawn="1">
          <p15:clr>
            <a:srgbClr val="F26B43"/>
          </p15:clr>
        </p15:guide>
        <p15:guide id="10" orient="horz" pos="2568" userDrawn="1">
          <p15:clr>
            <a:srgbClr val="F26B43"/>
          </p15:clr>
        </p15:guide>
        <p15:guide id="11" orient="horz" pos="3294" userDrawn="1">
          <p15:clr>
            <a:srgbClr val="F26B43"/>
          </p15:clr>
        </p15:guide>
        <p15:guide id="12" orient="horz" pos="4065" userDrawn="1">
          <p15:clr>
            <a:srgbClr val="F26B43"/>
          </p15:clr>
        </p15:guide>
        <p15:guide id="13" pos="3704" userDrawn="1">
          <p15:clr>
            <a:srgbClr val="F26B43"/>
          </p15:clr>
        </p15:guide>
        <p15:guide id="14" pos="3976" userDrawn="1">
          <p15:clr>
            <a:srgbClr val="F26B43"/>
          </p15:clr>
        </p15:guide>
        <p15:guide id="15" orient="horz" pos="38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Wir suchen Ihren Fallbericht</a:t>
            </a:r>
            <a:br>
              <a:rPr lang="de-DE" dirty="0" smtClean="0"/>
            </a:br>
            <a:endParaRPr lang="de-DE" dirty="0"/>
          </a:p>
        </p:txBody>
      </p:sp>
      <p:sp>
        <p:nvSpPr>
          <p:cNvPr id="3" name="Textplatzhalter 2"/>
          <p:cNvSpPr>
            <a:spLocks noGrp="1"/>
          </p:cNvSpPr>
          <p:nvPr>
            <p:ph type="body" sz="quarter" idx="10"/>
          </p:nvPr>
        </p:nvSpPr>
        <p:spPr>
          <a:xfrm>
            <a:off x="1055688" y="3511426"/>
            <a:ext cx="8424862" cy="1573757"/>
          </a:xfrm>
        </p:spPr>
        <p:txBody>
          <a:bodyPr>
            <a:normAutofit/>
          </a:bodyPr>
          <a:lstStyle/>
          <a:p>
            <a:endParaRPr lang="de-DE" sz="4800" dirty="0" smtClean="0"/>
          </a:p>
          <a:p>
            <a:r>
              <a:rPr lang="de-DE" dirty="0" smtClean="0"/>
              <a:t>auf www.SONO2learn.de</a:t>
            </a:r>
            <a:endParaRPr lang="de-DE" dirty="0"/>
          </a:p>
        </p:txBody>
      </p:sp>
    </p:spTree>
    <p:extLst>
      <p:ext uri="{BB962C8B-B14F-4D97-AF65-F5344CB8AC3E}">
        <p14:creationId xmlns:p14="http://schemas.microsoft.com/office/powerpoint/2010/main" val="22958807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Weitere Bildgebung (CT / MRT / ERCP </a:t>
            </a:r>
            <a:r>
              <a:rPr lang="de-DE" dirty="0" err="1" smtClean="0">
                <a:solidFill>
                  <a:schemeClr val="tx1"/>
                </a:solidFill>
              </a:rPr>
              <a:t>usw</a:t>
            </a:r>
            <a:r>
              <a:rPr lang="de-DE" dirty="0" smtClean="0">
                <a:solidFill>
                  <a:schemeClr val="tx1"/>
                </a:solidFill>
              </a:rPr>
              <a:t>)</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Ggf. Befundberichte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2484409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Verlauf (Biopsie, OP etc.)</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Ggf. Befundberichte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2887250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Diagnose</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3026455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Organ / Thema</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sz="1600" dirty="0"/>
              <a:t>Kennen Sie auf Ihrer SONO2learn Webseite schon unsere Rubrik: Enchiridion, Fallberichte und viel viel mehr?</a:t>
            </a:r>
          </a:p>
          <a:p>
            <a:pPr marL="342900" indent="-342900">
              <a:buFont typeface="Arial"/>
              <a:buChar char="•"/>
            </a:pPr>
            <a:r>
              <a:rPr lang="de-DE" sz="1600" dirty="0" smtClean="0"/>
              <a:t>Hier </a:t>
            </a:r>
            <a:r>
              <a:rPr lang="de-DE" sz="1600" dirty="0"/>
              <a:t>zeigen wir Ihnen in loser Folge Fallbeispiele. Gerne auch zum </a:t>
            </a:r>
            <a:r>
              <a:rPr lang="de-DE" sz="1600" dirty="0" err="1"/>
              <a:t>Mitraten</a:t>
            </a:r>
            <a:r>
              <a:rPr lang="de-DE" sz="1600" dirty="0"/>
              <a:t>!!! Entweder aus der tagtäglichen Praxis oder nach dem Motto:</a:t>
            </a:r>
          </a:p>
          <a:p>
            <a:pPr marL="342900" indent="-342900">
              <a:buFont typeface="Arial"/>
              <a:buChar char="•"/>
            </a:pPr>
            <a:endParaRPr lang="de-DE" sz="1600" dirty="0"/>
          </a:p>
          <a:p>
            <a:pPr marL="342900" indent="-342900">
              <a:buFont typeface="Arial"/>
              <a:buChar char="•"/>
            </a:pPr>
            <a:r>
              <a:rPr lang="de-DE" sz="1600" dirty="0"/>
              <a:t>Die Nacht ist nicht allein zum Schlafen da .......</a:t>
            </a:r>
          </a:p>
          <a:p>
            <a:pPr marL="342900" indent="-342900">
              <a:buFont typeface="Arial"/>
              <a:buChar char="•"/>
            </a:pPr>
            <a:r>
              <a:rPr lang="de-DE" sz="1600" dirty="0"/>
              <a:t>oder</a:t>
            </a:r>
          </a:p>
          <a:p>
            <a:pPr marL="342900" indent="-342900">
              <a:buFont typeface="Arial"/>
              <a:buChar char="•"/>
            </a:pPr>
            <a:r>
              <a:rPr lang="de-DE" sz="1600" dirty="0"/>
              <a:t>..... was die Notfallassistenzärztin bzw. den </a:t>
            </a:r>
            <a:r>
              <a:rPr lang="de-DE" sz="1600" dirty="0" err="1"/>
              <a:t>Notfallssistenzarzt</a:t>
            </a:r>
            <a:r>
              <a:rPr lang="de-DE" sz="1600" dirty="0"/>
              <a:t> um Mitternacht erwartet.</a:t>
            </a:r>
          </a:p>
          <a:p>
            <a:pPr marL="342900" indent="-342900">
              <a:buFont typeface="Arial"/>
              <a:buChar char="•"/>
            </a:pPr>
            <a:endParaRPr lang="de-DE" sz="1600" dirty="0"/>
          </a:p>
          <a:p>
            <a:pPr marL="342900" indent="-342900">
              <a:buFont typeface="Arial"/>
              <a:buChar char="•"/>
            </a:pPr>
            <a:r>
              <a:rPr lang="de-DE" sz="1600" dirty="0" smtClean="0"/>
              <a:t>Sicher </a:t>
            </a:r>
            <a:r>
              <a:rPr lang="de-DE" sz="1600" dirty="0"/>
              <a:t>haben auch Sie interessante und lehrreiche Fälle? Wenn Sie möchten, können wir diese auch gerne hier präsentieren </a:t>
            </a:r>
            <a:r>
              <a:rPr lang="mr-IN" sz="1600" dirty="0" smtClean="0"/>
              <a:t>–</a:t>
            </a:r>
            <a:r>
              <a:rPr lang="de-DE" sz="1600" dirty="0" smtClean="0"/>
              <a:t> schildern Sie uns Ihre Kasuistik auf dieser Vorlage und schreiben uns eine </a:t>
            </a:r>
            <a:r>
              <a:rPr lang="de-DE" sz="1600" dirty="0"/>
              <a:t>Nachricht: </a:t>
            </a:r>
            <a:r>
              <a:rPr lang="de-DE" sz="1600" dirty="0" err="1"/>
              <a:t>sonographiekurse@gmx.de</a:t>
            </a:r>
            <a:endParaRPr lang="de-DE" sz="1600"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891349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Organ / Thema</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Autor(en):</a:t>
            </a:r>
          </a:p>
          <a:p>
            <a:pPr marL="342900" indent="-342900">
              <a:buFont typeface="Arial"/>
              <a:buChar char="•"/>
            </a:pPr>
            <a:endParaRPr lang="de-DE" dirty="0"/>
          </a:p>
          <a:p>
            <a:pPr marL="342900" indent="-342900">
              <a:buFont typeface="Arial"/>
              <a:buChar char="•"/>
            </a:pPr>
            <a:r>
              <a:rPr lang="de-DE" dirty="0" smtClean="0"/>
              <a:t>Abteilung, Krankenhaus </a:t>
            </a:r>
            <a:r>
              <a:rPr lang="de-DE" dirty="0" err="1" smtClean="0"/>
              <a:t>etc</a:t>
            </a:r>
            <a:r>
              <a:rPr lang="de-DE" dirty="0" smtClean="0"/>
              <a:t>:</a:t>
            </a: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303136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Anamnese</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112190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Labor</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3884458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Sonographie Befund</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Bilder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761969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Sonographie Befund</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Videos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1293361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Sonographie Befund</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Sonographie Befundbericht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3347319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el 13">
            <a:extLst>
              <a:ext uri="{FF2B5EF4-FFF2-40B4-BE49-F238E27FC236}">
                <a16:creationId xmlns="" xmlns:a16="http://schemas.microsoft.com/office/drawing/2014/main" id="{3DA5FF26-3E80-A847-890B-4044E802BE79}"/>
              </a:ext>
            </a:extLst>
          </p:cNvPr>
          <p:cNvSpPr>
            <a:spLocks noGrp="1"/>
          </p:cNvSpPr>
          <p:nvPr>
            <p:ph type="title"/>
          </p:nvPr>
        </p:nvSpPr>
        <p:spPr/>
        <p:txBody>
          <a:bodyPr/>
          <a:lstStyle/>
          <a:p>
            <a:r>
              <a:rPr lang="de-DE" dirty="0" smtClean="0"/>
              <a:t>Sonographie Kasuistik</a:t>
            </a:r>
            <a:br>
              <a:rPr lang="de-DE" dirty="0" smtClean="0"/>
            </a:br>
            <a:r>
              <a:rPr lang="de-DE" dirty="0" smtClean="0">
                <a:solidFill>
                  <a:schemeClr val="tx1"/>
                </a:solidFill>
              </a:rPr>
              <a:t>Weitere Bildgebung (CT / MRT / ERCP </a:t>
            </a:r>
            <a:r>
              <a:rPr lang="de-DE" dirty="0" err="1" smtClean="0">
                <a:solidFill>
                  <a:schemeClr val="tx1"/>
                </a:solidFill>
              </a:rPr>
              <a:t>usw</a:t>
            </a:r>
            <a:r>
              <a:rPr lang="de-DE" dirty="0" smtClean="0">
                <a:solidFill>
                  <a:schemeClr val="tx1"/>
                </a:solidFill>
              </a:rPr>
              <a:t>)</a:t>
            </a:r>
            <a:endParaRPr lang="de-DE" dirty="0">
              <a:solidFill>
                <a:schemeClr val="tx1"/>
              </a:solidFill>
            </a:endParaRPr>
          </a:p>
        </p:txBody>
      </p:sp>
      <p:sp>
        <p:nvSpPr>
          <p:cNvPr id="8" name="Textplatzhalter 8">
            <a:extLst>
              <a:ext uri="{FF2B5EF4-FFF2-40B4-BE49-F238E27FC236}">
                <a16:creationId xmlns="" xmlns:a16="http://schemas.microsoft.com/office/drawing/2014/main" id="{ED8F3603-43B6-FB42-A76E-4EF176759264}"/>
              </a:ext>
            </a:extLst>
          </p:cNvPr>
          <p:cNvSpPr>
            <a:spLocks noGrp="1"/>
          </p:cNvSpPr>
          <p:nvPr>
            <p:ph type="body" sz="quarter" idx="14"/>
          </p:nvPr>
        </p:nvSpPr>
        <p:spPr>
          <a:xfrm>
            <a:off x="1055687" y="1844824"/>
            <a:ext cx="10080873" cy="4392612"/>
          </a:xfrm>
        </p:spPr>
        <p:txBody>
          <a:bodyPr/>
          <a:lstStyle/>
          <a:p>
            <a:pPr marL="342900" indent="-342900">
              <a:buFont typeface="Arial"/>
              <a:buChar char="•"/>
            </a:pPr>
            <a:r>
              <a:rPr lang="de-DE" dirty="0" smtClean="0"/>
              <a:t>Bitte hier Bilder /Videos etc. einfügen</a:t>
            </a:r>
          </a:p>
          <a:p>
            <a:pPr marL="342900" indent="-342900">
              <a:buFont typeface="Arial"/>
              <a:buChar char="•"/>
            </a:pPr>
            <a:endParaRPr lang="de-DE" dirty="0"/>
          </a:p>
        </p:txBody>
      </p:sp>
      <p:sp>
        <p:nvSpPr>
          <p:cNvPr id="2" name="Rechteck 1"/>
          <p:cNvSpPr/>
          <p:nvPr/>
        </p:nvSpPr>
        <p:spPr>
          <a:xfrm>
            <a:off x="10560496" y="1102062"/>
            <a:ext cx="504056" cy="261388"/>
          </a:xfrm>
          <a:prstGeom prst="rect">
            <a:avLst/>
          </a:prstGeom>
        </p:spPr>
        <p:txBody>
          <a:bodyPr lIns="0" tIns="0" rIns="0" bIns="0" rtlCol="0" anchor="ctr">
            <a:noAutofit/>
          </a:bodyPr>
          <a:lstStyle/>
          <a:p>
            <a:pPr algn="l"/>
            <a:endParaRPr lang="de-DE" sz="2400" dirty="0" smtClean="0"/>
          </a:p>
        </p:txBody>
      </p:sp>
    </p:spTree>
    <p:extLst>
      <p:ext uri="{BB962C8B-B14F-4D97-AF65-F5344CB8AC3E}">
        <p14:creationId xmlns:p14="http://schemas.microsoft.com/office/powerpoint/2010/main" val="937687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3"/>
    </p:bldLst>
  </p:timing>
</p:sld>
</file>

<file path=ppt/theme/theme1.xml><?xml version="1.0" encoding="utf-8"?>
<a:theme xmlns:a="http://schemas.openxmlformats.org/drawingml/2006/main" name="Abschnitt">
  <a:themeElements>
    <a:clrScheme name="SONO2learn">
      <a:dk1>
        <a:srgbClr val="002E55"/>
      </a:dk1>
      <a:lt1>
        <a:srgbClr val="FFFFFF"/>
      </a:lt1>
      <a:dk2>
        <a:srgbClr val="0068B3"/>
      </a:dk2>
      <a:lt2>
        <a:srgbClr val="FEF7EB"/>
      </a:lt2>
      <a:accent1>
        <a:srgbClr val="0068B3"/>
      </a:accent1>
      <a:accent2>
        <a:srgbClr val="10BAE7"/>
      </a:accent2>
      <a:accent3>
        <a:srgbClr val="F59C00"/>
      </a:accent3>
      <a:accent4>
        <a:srgbClr val="F5D799"/>
      </a:accent4>
      <a:accent5>
        <a:srgbClr val="FEF7EB"/>
      </a:accent5>
      <a:accent6>
        <a:srgbClr val="FFFFFF"/>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210416_solo2learn_ppt_v_0103.pptx" id="{BBE506C2-DA37-624B-9CBD-5361B70B59F1}" vid="{3953DAA3-FB02-7F48-B1D2-25EB7F98D164}"/>
    </a:ext>
  </a:extLst>
</a:theme>
</file>

<file path=ppt/theme/theme2.xml><?xml version="1.0" encoding="utf-8"?>
<a:theme xmlns:a="http://schemas.openxmlformats.org/drawingml/2006/main" name="Inhalt">
  <a:themeElements>
    <a:clrScheme name="SONO2learn">
      <a:dk1>
        <a:srgbClr val="002E55"/>
      </a:dk1>
      <a:lt1>
        <a:srgbClr val="FFFFFF"/>
      </a:lt1>
      <a:dk2>
        <a:srgbClr val="0068B3"/>
      </a:dk2>
      <a:lt2>
        <a:srgbClr val="FEF7EB"/>
      </a:lt2>
      <a:accent1>
        <a:srgbClr val="0068B3"/>
      </a:accent1>
      <a:accent2>
        <a:srgbClr val="10BAE7"/>
      </a:accent2>
      <a:accent3>
        <a:srgbClr val="F59C00"/>
      </a:accent3>
      <a:accent4>
        <a:srgbClr val="F5D799"/>
      </a:accent4>
      <a:accent5>
        <a:srgbClr val="FEF7EB"/>
      </a:accent5>
      <a:accent6>
        <a:srgbClr val="FFFFFF"/>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lIns="0" tIns="0" rIns="0" bIns="0">
        <a:noAutofit/>
      </a:bodyPr>
      <a:lstStyle>
        <a:defPPr algn="l">
          <a:defRPr sz="2400" dirty="0" smtClean="0"/>
        </a:defPPr>
      </a:lstStyle>
    </a:spDef>
  </a:objectDefaults>
  <a:extraClrSchemeLst/>
  <a:extLst>
    <a:ext uri="{05A4C25C-085E-4340-85A3-A5531E510DB2}">
      <thm15:themeFamily xmlns="" xmlns:thm15="http://schemas.microsoft.com/office/thememl/2012/main" name="210416_solo2learn_ppt_v_0103.pptx" id="{BBE506C2-DA37-624B-9CBD-5361B70B59F1}" vid="{55C57E23-D6FB-9744-A5CD-060F20B5D33D}"/>
    </a:ext>
  </a:extLst>
</a:theme>
</file>

<file path=ppt/theme/theme3.xml><?xml version="1.0" encoding="utf-8"?>
<a:theme xmlns:a="http://schemas.openxmlformats.org/drawingml/2006/main" name="Schluss">
  <a:themeElements>
    <a:clrScheme name="SONO2learn">
      <a:dk1>
        <a:srgbClr val="002E55"/>
      </a:dk1>
      <a:lt1>
        <a:srgbClr val="FFFFFF"/>
      </a:lt1>
      <a:dk2>
        <a:srgbClr val="0068B3"/>
      </a:dk2>
      <a:lt2>
        <a:srgbClr val="FEF7EB"/>
      </a:lt2>
      <a:accent1>
        <a:srgbClr val="0068B3"/>
      </a:accent1>
      <a:accent2>
        <a:srgbClr val="10BAE7"/>
      </a:accent2>
      <a:accent3>
        <a:srgbClr val="F59C00"/>
      </a:accent3>
      <a:accent4>
        <a:srgbClr val="F5D799"/>
      </a:accent4>
      <a:accent5>
        <a:srgbClr val="FEF7EB"/>
      </a:accent5>
      <a:accent6>
        <a:srgbClr val="FFFFFF"/>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210416_solo2learn_ppt_v_0103.pptx" id="{BBE506C2-DA37-624B-9CBD-5361B70B59F1}" vid="{B12CFE77-036B-F844-ADF0-A841FE2417A4}"/>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Sono2learn1.potx</Template>
  <TotalTime>0</TotalTime>
  <Words>200</Words>
  <Application>Microsoft Macintosh PowerPoint</Application>
  <PresentationFormat>Benutzerdefiniert</PresentationFormat>
  <Paragraphs>45</Paragraphs>
  <Slides>12</Slides>
  <Notes>11</Notes>
  <HiddenSlides>0</HiddenSlides>
  <MMClips>0</MMClips>
  <ScaleCrop>false</ScaleCrop>
  <HeadingPairs>
    <vt:vector size="4" baseType="variant">
      <vt:variant>
        <vt:lpstr>Design</vt:lpstr>
      </vt:variant>
      <vt:variant>
        <vt:i4>3</vt:i4>
      </vt:variant>
      <vt:variant>
        <vt:lpstr>Folientitel</vt:lpstr>
      </vt:variant>
      <vt:variant>
        <vt:i4>12</vt:i4>
      </vt:variant>
    </vt:vector>
  </HeadingPairs>
  <TitlesOfParts>
    <vt:vector size="15" baseType="lpstr">
      <vt:lpstr>Abschnitt</vt:lpstr>
      <vt:lpstr>Inhalt</vt:lpstr>
      <vt:lpstr>Schluss</vt:lpstr>
      <vt:lpstr>Wir suchen Ihren Fallbericht </vt:lpstr>
      <vt:lpstr>Sonographie Kasuistik Organ / Thema</vt:lpstr>
      <vt:lpstr>Sonographie Kasuistik Organ / Thema</vt:lpstr>
      <vt:lpstr>Sonographie Kasuistik Anamnese</vt:lpstr>
      <vt:lpstr>Sonographie Kasuistik Labor</vt:lpstr>
      <vt:lpstr>Sonographie Kasuistik Sonographie Befund</vt:lpstr>
      <vt:lpstr>Sonographie Kasuistik Sonographie Befund</vt:lpstr>
      <vt:lpstr>Sonographie Kasuistik Sonographie Befund</vt:lpstr>
      <vt:lpstr>Sonographie Kasuistik Weitere Bildgebung (CT / MRT / ERCP usw)</vt:lpstr>
      <vt:lpstr>Sonographie Kasuistik Weitere Bildgebung (CT / MRT / ERCP usw)</vt:lpstr>
      <vt:lpstr>Sonographie Kasuistik Verlauf (Biopsie, OP etc.)</vt:lpstr>
      <vt:lpstr>Sonographie Kasuistik Diagnose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Neue Haas Grotesk,  48 pt, max. dreizeilig</dc:title>
  <dc:creator>Jörg Großer</dc:creator>
  <cp:lastModifiedBy>Holger Strunk</cp:lastModifiedBy>
  <cp:revision>401</cp:revision>
  <dcterms:created xsi:type="dcterms:W3CDTF">2021-03-22T10:00:35Z</dcterms:created>
  <dcterms:modified xsi:type="dcterms:W3CDTF">2022-01-23T15:29:08Z</dcterms:modified>
</cp:coreProperties>
</file>